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DM Sans" panose="020B0604020202020204" charset="0"/>
      <p:regular r:id="rId17"/>
      <p:bold r:id="rId18"/>
      <p:italic r:id="rId19"/>
      <p:boldItalic r:id="rId20"/>
    </p:embeddedFont>
    <p:embeddedFont>
      <p:font typeface="Libre Baskerville" panose="020B0604020202020204" charset="0"/>
      <p:regular r:id="rId21"/>
      <p:bold r:id="rId22"/>
      <p: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A169"/>
    <a:srgbClr val="F6F7FB"/>
    <a:srgbClr val="F7ED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DD9887-8D21-4155-DF5C-AB0F558293B7}" v="160" dt="2025-12-05T04:12:00.507"/>
    <p1510:client id="{DE89B21A-ECAF-4E96-8897-B691B5241B2E}" v="308" dt="2025-12-05T04:38:15.275"/>
    <p1510:client id="{FA600A9F-D352-4A51-BF9F-2F467AC55453}" v="881" dt="2025-12-05T09:48:58.0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khar Singh Panwar" userId="5707a4b0-3bb5-4b3a-86a4-1559b24c26d5" providerId="ADAL" clId="{DE89B21A-ECAF-4E96-8897-B691B5241B2E}"/>
    <pc:docChg chg="undo redo custSel modSld modMainMaster">
      <pc:chgData name="Shekhar Singh Panwar" userId="5707a4b0-3bb5-4b3a-86a4-1559b24c26d5" providerId="ADAL" clId="{DE89B21A-ECAF-4E96-8897-B691B5241B2E}" dt="2025-12-05T04:38:15.275" v="625"/>
      <pc:docMkLst>
        <pc:docMk/>
      </pc:docMkLst>
      <pc:sldChg chg="modSp mod modTransition">
        <pc:chgData name="Shekhar Singh Panwar" userId="5707a4b0-3bb5-4b3a-86a4-1559b24c26d5" providerId="ADAL" clId="{DE89B21A-ECAF-4E96-8897-B691B5241B2E}" dt="2025-12-05T04:36:19.486" v="597"/>
        <pc:sldMkLst>
          <pc:docMk/>
          <pc:sldMk cId="0" sldId="256"/>
        </pc:sldMkLst>
        <pc:spChg chg="mod">
          <ac:chgData name="Shekhar Singh Panwar" userId="5707a4b0-3bb5-4b3a-86a4-1559b24c26d5" providerId="ADAL" clId="{DE89B21A-ECAF-4E96-8897-B691B5241B2E}" dt="2025-12-05T03:41:04.926" v="436" actId="20577"/>
          <ac:spMkLst>
            <pc:docMk/>
            <pc:sldMk cId="0" sldId="256"/>
            <ac:spMk id="4" creationId="{00000000-0000-0000-0000-000000000000}"/>
          </ac:spMkLst>
        </pc:spChg>
        <pc:spChg chg="mod">
          <ac:chgData name="Shekhar Singh Panwar" userId="5707a4b0-3bb5-4b3a-86a4-1559b24c26d5" providerId="ADAL" clId="{DE89B21A-ECAF-4E96-8897-B691B5241B2E}" dt="2025-12-03T08:54:26.651" v="44" actId="20577"/>
          <ac:spMkLst>
            <pc:docMk/>
            <pc:sldMk cId="0" sldId="256"/>
            <ac:spMk id="5" creationId="{00000000-0000-0000-0000-000000000000}"/>
          </ac:spMkLst>
        </pc:spChg>
        <pc:spChg chg="mod">
          <ac:chgData name="Shekhar Singh Panwar" userId="5707a4b0-3bb5-4b3a-86a4-1559b24c26d5" providerId="ADAL" clId="{DE89B21A-ECAF-4E96-8897-B691B5241B2E}" dt="2025-12-03T08:54:36.203" v="65" actId="20577"/>
          <ac:spMkLst>
            <pc:docMk/>
            <pc:sldMk cId="0" sldId="256"/>
            <ac:spMk id="6" creationId="{00000000-0000-0000-0000-000000000000}"/>
          </ac:spMkLst>
        </pc:spChg>
        <pc:picChg chg="mod">
          <ac:chgData name="Shekhar Singh Panwar" userId="5707a4b0-3bb5-4b3a-86a4-1559b24c26d5" providerId="ADAL" clId="{DE89B21A-ECAF-4E96-8897-B691B5241B2E}" dt="2025-12-03T08:59:30.295" v="74" actId="14100"/>
          <ac:picMkLst>
            <pc:docMk/>
            <pc:sldMk cId="0" sldId="256"/>
            <ac:picMk id="2" creationId="{00000000-0000-0000-0000-000000000000}"/>
          </ac:picMkLst>
        </pc:picChg>
      </pc:sldChg>
      <pc:sldChg chg="modSp mod modTransition">
        <pc:chgData name="Shekhar Singh Panwar" userId="5707a4b0-3bb5-4b3a-86a4-1559b24c26d5" providerId="ADAL" clId="{DE89B21A-ECAF-4E96-8897-B691B5241B2E}" dt="2025-12-05T04:36:27.161" v="598"/>
        <pc:sldMkLst>
          <pc:docMk/>
          <pc:sldMk cId="0" sldId="257"/>
        </pc:sldMkLst>
        <pc:picChg chg="mod modCrop">
          <ac:chgData name="Shekhar Singh Panwar" userId="5707a4b0-3bb5-4b3a-86a4-1559b24c26d5" providerId="ADAL" clId="{DE89B21A-ECAF-4E96-8897-B691B5241B2E}" dt="2025-12-03T09:21:45.460" v="268" actId="732"/>
          <ac:picMkLst>
            <pc:docMk/>
            <pc:sldMk cId="0" sldId="257"/>
            <ac:picMk id="2" creationId="{00000000-0000-0000-0000-000000000000}"/>
          </ac:picMkLst>
        </pc:picChg>
      </pc:sldChg>
      <pc:sldChg chg="modTransition">
        <pc:chgData name="Shekhar Singh Panwar" userId="5707a4b0-3bb5-4b3a-86a4-1559b24c26d5" providerId="ADAL" clId="{DE89B21A-ECAF-4E96-8897-B691B5241B2E}" dt="2025-12-05T04:36:36.144" v="599"/>
        <pc:sldMkLst>
          <pc:docMk/>
          <pc:sldMk cId="0" sldId="258"/>
        </pc:sldMkLst>
      </pc:sldChg>
      <pc:sldChg chg="addSp delSp modSp mod modTransition">
        <pc:chgData name="Shekhar Singh Panwar" userId="5707a4b0-3bb5-4b3a-86a4-1559b24c26d5" providerId="ADAL" clId="{DE89B21A-ECAF-4E96-8897-B691B5241B2E}" dt="2025-12-05T04:36:41.084" v="600"/>
        <pc:sldMkLst>
          <pc:docMk/>
          <pc:sldMk cId="0" sldId="259"/>
        </pc:sldMkLst>
        <pc:picChg chg="add del mod modCrop">
          <ac:chgData name="Shekhar Singh Panwar" userId="5707a4b0-3bb5-4b3a-86a4-1559b24c26d5" providerId="ADAL" clId="{DE89B21A-ECAF-4E96-8897-B691B5241B2E}" dt="2025-12-04T07:42:09.549" v="435" actId="732"/>
          <ac:picMkLst>
            <pc:docMk/>
            <pc:sldMk cId="0" sldId="259"/>
            <ac:picMk id="2" creationId="{00000000-0000-0000-0000-000000000000}"/>
          </ac:picMkLst>
        </pc:picChg>
      </pc:sldChg>
      <pc:sldChg chg="addSp delSp modSp mod modTransition">
        <pc:chgData name="Shekhar Singh Panwar" userId="5707a4b0-3bb5-4b3a-86a4-1559b24c26d5" providerId="ADAL" clId="{DE89B21A-ECAF-4E96-8897-B691B5241B2E}" dt="2025-12-05T04:36:47.646" v="601"/>
        <pc:sldMkLst>
          <pc:docMk/>
          <pc:sldMk cId="0" sldId="260"/>
        </pc:sldMkLst>
        <pc:spChg chg="del mod">
          <ac:chgData name="Shekhar Singh Panwar" userId="5707a4b0-3bb5-4b3a-86a4-1559b24c26d5" providerId="ADAL" clId="{DE89B21A-ECAF-4E96-8897-B691B5241B2E}" dt="2025-12-05T04:13:03.753" v="466" actId="478"/>
          <ac:spMkLst>
            <pc:docMk/>
            <pc:sldMk cId="0" sldId="260"/>
            <ac:spMk id="4" creationId="{00000000-0000-0000-0000-000000000000}"/>
          </ac:spMkLst>
        </pc:spChg>
        <pc:spChg chg="mod">
          <ac:chgData name="Shekhar Singh Panwar" userId="5707a4b0-3bb5-4b3a-86a4-1559b24c26d5" providerId="ADAL" clId="{DE89B21A-ECAF-4E96-8897-B691B5241B2E}" dt="2025-12-03T08:56:24.361" v="66" actId="122"/>
          <ac:spMkLst>
            <pc:docMk/>
            <pc:sldMk cId="0" sldId="260"/>
            <ac:spMk id="8" creationId="{00000000-0000-0000-0000-000000000000}"/>
          </ac:spMkLst>
        </pc:spChg>
        <pc:spChg chg="mod">
          <ac:chgData name="Shekhar Singh Panwar" userId="5707a4b0-3bb5-4b3a-86a4-1559b24c26d5" providerId="ADAL" clId="{DE89B21A-ECAF-4E96-8897-B691B5241B2E}" dt="2025-12-03T09:22:11.595" v="309"/>
          <ac:spMkLst>
            <pc:docMk/>
            <pc:sldMk cId="0" sldId="260"/>
            <ac:spMk id="10" creationId="{00000000-0000-0000-0000-000000000000}"/>
          </ac:spMkLst>
        </pc:spChg>
        <pc:spChg chg="mod">
          <ac:chgData name="Shekhar Singh Panwar" userId="5707a4b0-3bb5-4b3a-86a4-1559b24c26d5" providerId="ADAL" clId="{DE89B21A-ECAF-4E96-8897-B691B5241B2E}" dt="2025-12-03T08:56:31.338" v="67" actId="122"/>
          <ac:spMkLst>
            <pc:docMk/>
            <pc:sldMk cId="0" sldId="260"/>
            <ac:spMk id="14" creationId="{00000000-0000-0000-0000-000000000000}"/>
          </ac:spMkLst>
        </pc:spChg>
        <pc:spChg chg="del mod">
          <ac:chgData name="Shekhar Singh Panwar" userId="5707a4b0-3bb5-4b3a-86a4-1559b24c26d5" providerId="ADAL" clId="{DE89B21A-ECAF-4E96-8897-B691B5241B2E}" dt="2025-12-05T04:13:59.237" v="477" actId="478"/>
          <ac:spMkLst>
            <pc:docMk/>
            <pc:sldMk cId="0" sldId="260"/>
            <ac:spMk id="16" creationId="{00000000-0000-0000-0000-000000000000}"/>
          </ac:spMkLst>
        </pc:spChg>
        <pc:spChg chg="mod">
          <ac:chgData name="Shekhar Singh Panwar" userId="5707a4b0-3bb5-4b3a-86a4-1559b24c26d5" providerId="ADAL" clId="{DE89B21A-ECAF-4E96-8897-B691B5241B2E}" dt="2025-12-03T08:56:34.516" v="68" actId="122"/>
          <ac:spMkLst>
            <pc:docMk/>
            <pc:sldMk cId="0" sldId="260"/>
            <ac:spMk id="20" creationId="{00000000-0000-0000-0000-000000000000}"/>
          </ac:spMkLst>
        </pc:spChg>
        <pc:spChg chg="mod">
          <ac:chgData name="Shekhar Singh Panwar" userId="5707a4b0-3bb5-4b3a-86a4-1559b24c26d5" providerId="ADAL" clId="{DE89B21A-ECAF-4E96-8897-B691B5241B2E}" dt="2025-12-03T09:22:55.461" v="377" actId="20577"/>
          <ac:spMkLst>
            <pc:docMk/>
            <pc:sldMk cId="0" sldId="260"/>
            <ac:spMk id="22" creationId="{00000000-0000-0000-0000-000000000000}"/>
          </ac:spMkLst>
        </pc:spChg>
        <pc:spChg chg="mod">
          <ac:chgData name="Shekhar Singh Panwar" userId="5707a4b0-3bb5-4b3a-86a4-1559b24c26d5" providerId="ADAL" clId="{DE89B21A-ECAF-4E96-8897-B691B5241B2E}" dt="2025-12-03T08:56:37.454" v="69" actId="122"/>
          <ac:spMkLst>
            <pc:docMk/>
            <pc:sldMk cId="0" sldId="260"/>
            <ac:spMk id="26" creationId="{00000000-0000-0000-0000-000000000000}"/>
          </ac:spMkLst>
        </pc:spChg>
        <pc:spChg chg="add mod">
          <ac:chgData name="Shekhar Singh Panwar" userId="5707a4b0-3bb5-4b3a-86a4-1559b24c26d5" providerId="ADAL" clId="{DE89B21A-ECAF-4E96-8897-B691B5241B2E}" dt="2025-12-05T04:13:30.695" v="475" actId="20577"/>
          <ac:spMkLst>
            <pc:docMk/>
            <pc:sldMk cId="0" sldId="260"/>
            <ac:spMk id="29" creationId="{ACF59DDA-847F-D068-9904-2AE940F6F965}"/>
          </ac:spMkLst>
        </pc:spChg>
        <pc:spChg chg="add mod">
          <ac:chgData name="Shekhar Singh Panwar" userId="5707a4b0-3bb5-4b3a-86a4-1559b24c26d5" providerId="ADAL" clId="{DE89B21A-ECAF-4E96-8897-B691B5241B2E}" dt="2025-12-05T04:14:40.908" v="485" actId="2711"/>
          <ac:spMkLst>
            <pc:docMk/>
            <pc:sldMk cId="0" sldId="260"/>
            <ac:spMk id="30" creationId="{6879CB54-581C-D346-0BC8-C1564A574431}"/>
          </ac:spMkLst>
        </pc:spChg>
        <pc:picChg chg="mod">
          <ac:chgData name="Shekhar Singh Panwar" userId="5707a4b0-3bb5-4b3a-86a4-1559b24c26d5" providerId="ADAL" clId="{DE89B21A-ECAF-4E96-8897-B691B5241B2E}" dt="2025-12-05T04:11:31.661" v="461" actId="14826"/>
          <ac:picMkLst>
            <pc:docMk/>
            <pc:sldMk cId="0" sldId="260"/>
            <ac:picMk id="2" creationId="{00000000-0000-0000-0000-000000000000}"/>
          </ac:picMkLst>
        </pc:picChg>
      </pc:sldChg>
      <pc:sldChg chg="addSp delSp modSp mod modTransition">
        <pc:chgData name="Shekhar Singh Panwar" userId="5707a4b0-3bb5-4b3a-86a4-1559b24c26d5" providerId="ADAL" clId="{DE89B21A-ECAF-4E96-8897-B691B5241B2E}" dt="2025-12-05T04:36:56.162" v="603"/>
        <pc:sldMkLst>
          <pc:docMk/>
          <pc:sldMk cId="0" sldId="261"/>
        </pc:sldMkLst>
        <pc:picChg chg="del mod">
          <ac:chgData name="Shekhar Singh Panwar" userId="5707a4b0-3bb5-4b3a-86a4-1559b24c26d5" providerId="ADAL" clId="{DE89B21A-ECAF-4E96-8897-B691B5241B2E}" dt="2025-12-05T04:09:55.028" v="452" actId="478"/>
          <ac:picMkLst>
            <pc:docMk/>
            <pc:sldMk cId="0" sldId="261"/>
            <ac:picMk id="4" creationId="{00000000-0000-0000-0000-000000000000}"/>
          </ac:picMkLst>
        </pc:picChg>
        <pc:picChg chg="add mod">
          <ac:chgData name="Shekhar Singh Panwar" userId="5707a4b0-3bb5-4b3a-86a4-1559b24c26d5" providerId="ADAL" clId="{DE89B21A-ECAF-4E96-8897-B691B5241B2E}" dt="2025-12-05T04:10:15.555" v="460" actId="1076"/>
          <ac:picMkLst>
            <pc:docMk/>
            <pc:sldMk cId="0" sldId="261"/>
            <ac:picMk id="26" creationId="{5845377D-541B-6CDA-06E8-CD673DAC4276}"/>
          </ac:picMkLst>
        </pc:picChg>
      </pc:sldChg>
      <pc:sldChg chg="addSp delSp modSp mod modTransition">
        <pc:chgData name="Shekhar Singh Panwar" userId="5707a4b0-3bb5-4b3a-86a4-1559b24c26d5" providerId="ADAL" clId="{DE89B21A-ECAF-4E96-8897-B691B5241B2E}" dt="2025-12-05T04:37:03.440" v="605"/>
        <pc:sldMkLst>
          <pc:docMk/>
          <pc:sldMk cId="0" sldId="262"/>
        </pc:sldMkLst>
        <pc:picChg chg="del mod">
          <ac:chgData name="Shekhar Singh Panwar" userId="5707a4b0-3bb5-4b3a-86a4-1559b24c26d5" providerId="ADAL" clId="{DE89B21A-ECAF-4E96-8897-B691B5241B2E}" dt="2025-12-05T04:16:12.076" v="559" actId="478"/>
          <ac:picMkLst>
            <pc:docMk/>
            <pc:sldMk cId="0" sldId="262"/>
            <ac:picMk id="2" creationId="{00000000-0000-0000-0000-000000000000}"/>
          </ac:picMkLst>
        </pc:picChg>
        <pc:picChg chg="add mod">
          <ac:chgData name="Shekhar Singh Panwar" userId="5707a4b0-3bb5-4b3a-86a4-1559b24c26d5" providerId="ADAL" clId="{DE89B21A-ECAF-4E96-8897-B691B5241B2E}" dt="2025-12-05T04:16:35.705" v="564" actId="732"/>
          <ac:picMkLst>
            <pc:docMk/>
            <pc:sldMk cId="0" sldId="262"/>
            <ac:picMk id="1026" creationId="{FFEBF76E-E0C2-1DA1-172B-0D1921E5635A}"/>
          </ac:picMkLst>
        </pc:picChg>
      </pc:sldChg>
      <pc:sldChg chg="addSp delSp modSp mod modTransition">
        <pc:chgData name="Shekhar Singh Panwar" userId="5707a4b0-3bb5-4b3a-86a4-1559b24c26d5" providerId="ADAL" clId="{DE89B21A-ECAF-4E96-8897-B691B5241B2E}" dt="2025-12-05T04:37:22.673" v="608"/>
        <pc:sldMkLst>
          <pc:docMk/>
          <pc:sldMk cId="0" sldId="263"/>
        </pc:sldMkLst>
        <pc:spChg chg="add mod">
          <ac:chgData name="Shekhar Singh Panwar" userId="5707a4b0-3bb5-4b3a-86a4-1559b24c26d5" providerId="ADAL" clId="{DE89B21A-ECAF-4E96-8897-B691B5241B2E}" dt="2025-12-05T04:21:47.322" v="594" actId="1582"/>
          <ac:spMkLst>
            <pc:docMk/>
            <pc:sldMk cId="0" sldId="263"/>
            <ac:spMk id="25" creationId="{B70317B8-9DAC-ABB5-FCBD-A94DED963E8A}"/>
          </ac:spMkLst>
        </pc:spChg>
        <pc:picChg chg="del">
          <ac:chgData name="Shekhar Singh Panwar" userId="5707a4b0-3bb5-4b3a-86a4-1559b24c26d5" providerId="ADAL" clId="{DE89B21A-ECAF-4E96-8897-B691B5241B2E}" dt="2025-12-05T04:20:32.724" v="585" actId="478"/>
          <ac:picMkLst>
            <pc:docMk/>
            <pc:sldMk cId="0" sldId="263"/>
            <ac:picMk id="2" creationId="{00000000-0000-0000-0000-000000000000}"/>
          </ac:picMkLst>
        </pc:picChg>
        <pc:picChg chg="add del mod">
          <ac:chgData name="Shekhar Singh Panwar" userId="5707a4b0-3bb5-4b3a-86a4-1559b24c26d5" providerId="ADAL" clId="{DE89B21A-ECAF-4E96-8897-B691B5241B2E}" dt="2025-12-05T04:19:06.280" v="572" actId="22"/>
          <ac:picMkLst>
            <pc:docMk/>
            <pc:sldMk cId="0" sldId="263"/>
            <ac:picMk id="14" creationId="{963617F2-6090-9872-932E-5C1297F30BDB}"/>
          </ac:picMkLst>
        </pc:picChg>
        <pc:picChg chg="add mod">
          <ac:chgData name="Shekhar Singh Panwar" userId="5707a4b0-3bb5-4b3a-86a4-1559b24c26d5" providerId="ADAL" clId="{DE89B21A-ECAF-4E96-8897-B691B5241B2E}" dt="2025-12-05T04:19:34.891" v="575" actId="14100"/>
          <ac:picMkLst>
            <pc:docMk/>
            <pc:sldMk cId="0" sldId="263"/>
            <ac:picMk id="20" creationId="{9C6C01A4-F800-9565-B8A6-C98A08B75B4B}"/>
          </ac:picMkLst>
        </pc:picChg>
        <pc:picChg chg="add del mod">
          <ac:chgData name="Shekhar Singh Panwar" userId="5707a4b0-3bb5-4b3a-86a4-1559b24c26d5" providerId="ADAL" clId="{DE89B21A-ECAF-4E96-8897-B691B5241B2E}" dt="2025-12-05T04:20:07.030" v="580" actId="478"/>
          <ac:picMkLst>
            <pc:docMk/>
            <pc:sldMk cId="0" sldId="263"/>
            <ac:picMk id="22" creationId="{09076CC8-120D-B601-F588-6A2461682647}"/>
          </ac:picMkLst>
        </pc:picChg>
        <pc:picChg chg="add mod">
          <ac:chgData name="Shekhar Singh Panwar" userId="5707a4b0-3bb5-4b3a-86a4-1559b24c26d5" providerId="ADAL" clId="{DE89B21A-ECAF-4E96-8897-B691B5241B2E}" dt="2025-12-05T04:20:38.493" v="586" actId="14100"/>
          <ac:picMkLst>
            <pc:docMk/>
            <pc:sldMk cId="0" sldId="263"/>
            <ac:picMk id="24" creationId="{BB2E7C48-0B30-B009-0ED6-5D2E060DC4D7}"/>
          </ac:picMkLst>
        </pc:picChg>
      </pc:sldChg>
      <pc:sldChg chg="modSp mod modTransition">
        <pc:chgData name="Shekhar Singh Panwar" userId="5707a4b0-3bb5-4b3a-86a4-1559b24c26d5" providerId="ADAL" clId="{DE89B21A-ECAF-4E96-8897-B691B5241B2E}" dt="2025-12-05T04:37:28.670" v="609"/>
        <pc:sldMkLst>
          <pc:docMk/>
          <pc:sldMk cId="0" sldId="264"/>
        </pc:sldMkLst>
        <pc:picChg chg="mod">
          <ac:chgData name="Shekhar Singh Panwar" userId="5707a4b0-3bb5-4b3a-86a4-1559b24c26d5" providerId="ADAL" clId="{DE89B21A-ECAF-4E96-8897-B691B5241B2E}" dt="2025-12-05T04:28:06.111" v="595" actId="14826"/>
          <ac:picMkLst>
            <pc:docMk/>
            <pc:sldMk cId="0" sldId="264"/>
            <ac:picMk id="20" creationId="{00000000-0000-0000-0000-000000000000}"/>
          </ac:picMkLst>
        </pc:picChg>
      </pc:sldChg>
      <pc:sldChg chg="modSp mod modTransition">
        <pc:chgData name="Shekhar Singh Panwar" userId="5707a4b0-3bb5-4b3a-86a4-1559b24c26d5" providerId="ADAL" clId="{DE89B21A-ECAF-4E96-8897-B691B5241B2E}" dt="2025-12-05T04:38:15.275" v="625"/>
        <pc:sldMkLst>
          <pc:docMk/>
          <pc:sldMk cId="0" sldId="265"/>
        </pc:sldMkLst>
        <pc:picChg chg="mod">
          <ac:chgData name="Shekhar Singh Panwar" userId="5707a4b0-3bb5-4b3a-86a4-1559b24c26d5" providerId="ADAL" clId="{DE89B21A-ECAF-4E96-8897-B691B5241B2E}" dt="2025-12-05T04:29:45.872" v="596" actId="14826"/>
          <ac:picMkLst>
            <pc:docMk/>
            <pc:sldMk cId="0" sldId="265"/>
            <ac:picMk id="9" creationId="{00000000-0000-0000-0000-000000000000}"/>
          </ac:picMkLst>
        </pc:picChg>
      </pc:sldChg>
      <pc:sldMasterChg chg="modSldLayout">
        <pc:chgData name="Shekhar Singh Panwar" userId="5707a4b0-3bb5-4b3a-86a4-1559b24c26d5" providerId="ADAL" clId="{DE89B21A-ECAF-4E96-8897-B691B5241B2E}" dt="2025-12-03T08:53:50.839" v="13" actId="478"/>
        <pc:sldMasterMkLst>
          <pc:docMk/>
          <pc:sldMasterMk cId="0" sldId="2147483648"/>
        </pc:sldMasterMkLst>
        <pc:sldLayoutChg chg="delSp mod">
          <pc:chgData name="Shekhar Singh Panwar" userId="5707a4b0-3bb5-4b3a-86a4-1559b24c26d5" providerId="ADAL" clId="{DE89B21A-ECAF-4E96-8897-B691B5241B2E}" dt="2025-12-03T08:52:20.048" v="0" actId="478"/>
          <pc:sldLayoutMkLst>
            <pc:docMk/>
            <pc:sldMasterMk cId="0" sldId="2147483648"/>
            <pc:sldLayoutMk cId="0" sldId="2147483650"/>
          </pc:sldLayoutMkLst>
        </pc:sldLayoutChg>
        <pc:sldLayoutChg chg="delSp mod">
          <pc:chgData name="Shekhar Singh Panwar" userId="5707a4b0-3bb5-4b3a-86a4-1559b24c26d5" providerId="ADAL" clId="{DE89B21A-ECAF-4E96-8897-B691B5241B2E}" dt="2025-12-03T08:52:24.341" v="1" actId="478"/>
          <pc:sldLayoutMkLst>
            <pc:docMk/>
            <pc:sldMasterMk cId="0" sldId="2147483648"/>
            <pc:sldLayoutMk cId="0" sldId="2147483651"/>
          </pc:sldLayoutMkLst>
        </pc:sldLayoutChg>
        <pc:sldLayoutChg chg="delSp modSp mod">
          <pc:chgData name="Shekhar Singh Panwar" userId="5707a4b0-3bb5-4b3a-86a4-1559b24c26d5" providerId="ADAL" clId="{DE89B21A-ECAF-4E96-8897-B691B5241B2E}" dt="2025-12-03T08:52:35.025" v="6" actId="1076"/>
          <pc:sldLayoutMkLst>
            <pc:docMk/>
            <pc:sldMasterMk cId="0" sldId="2147483648"/>
            <pc:sldLayoutMk cId="0" sldId="2147483652"/>
          </pc:sldLayoutMkLst>
          <pc:spChg chg="mod">
            <ac:chgData name="Shekhar Singh Panwar" userId="5707a4b0-3bb5-4b3a-86a4-1559b24c26d5" providerId="ADAL" clId="{DE89B21A-ECAF-4E96-8897-B691B5241B2E}" dt="2025-12-03T08:52:35.025" v="6" actId="1076"/>
            <ac:spMkLst>
              <pc:docMk/>
              <pc:sldMasterMk cId="0" sldId="2147483648"/>
              <pc:sldLayoutMk cId="0" sldId="2147483652"/>
              <ac:spMk id="3" creationId="{00000000-0000-0000-0000-000000000000}"/>
            </ac:spMkLst>
          </pc:spChg>
        </pc:sldLayoutChg>
        <pc:sldLayoutChg chg="delSp mod">
          <pc:chgData name="Shekhar Singh Panwar" userId="5707a4b0-3bb5-4b3a-86a4-1559b24c26d5" providerId="ADAL" clId="{DE89B21A-ECAF-4E96-8897-B691B5241B2E}" dt="2025-12-03T08:53:33.489" v="7" actId="478"/>
          <pc:sldLayoutMkLst>
            <pc:docMk/>
            <pc:sldMasterMk cId="0" sldId="2147483648"/>
            <pc:sldLayoutMk cId="0" sldId="2147483653"/>
          </pc:sldLayoutMkLst>
        </pc:sldLayoutChg>
        <pc:sldLayoutChg chg="delSp mod">
          <pc:chgData name="Shekhar Singh Panwar" userId="5707a4b0-3bb5-4b3a-86a4-1559b24c26d5" providerId="ADAL" clId="{DE89B21A-ECAF-4E96-8897-B691B5241B2E}" dt="2025-12-03T08:53:36.712" v="8" actId="478"/>
          <pc:sldLayoutMkLst>
            <pc:docMk/>
            <pc:sldMasterMk cId="0" sldId="2147483648"/>
            <pc:sldLayoutMk cId="0" sldId="2147483654"/>
          </pc:sldLayoutMkLst>
        </pc:sldLayoutChg>
        <pc:sldLayoutChg chg="delSp mod">
          <pc:chgData name="Shekhar Singh Panwar" userId="5707a4b0-3bb5-4b3a-86a4-1559b24c26d5" providerId="ADAL" clId="{DE89B21A-ECAF-4E96-8897-B691B5241B2E}" dt="2025-12-03T08:53:38.955" v="9" actId="478"/>
          <pc:sldLayoutMkLst>
            <pc:docMk/>
            <pc:sldMasterMk cId="0" sldId="2147483648"/>
            <pc:sldLayoutMk cId="0" sldId="2147483655"/>
          </pc:sldLayoutMkLst>
        </pc:sldLayoutChg>
        <pc:sldLayoutChg chg="delSp mod">
          <pc:chgData name="Shekhar Singh Panwar" userId="5707a4b0-3bb5-4b3a-86a4-1559b24c26d5" providerId="ADAL" clId="{DE89B21A-ECAF-4E96-8897-B691B5241B2E}" dt="2025-12-03T08:53:42.587" v="10" actId="478"/>
          <pc:sldLayoutMkLst>
            <pc:docMk/>
            <pc:sldMasterMk cId="0" sldId="2147483648"/>
            <pc:sldLayoutMk cId="0" sldId="2147483656"/>
          </pc:sldLayoutMkLst>
        </pc:sldLayoutChg>
        <pc:sldLayoutChg chg="delSp mod">
          <pc:chgData name="Shekhar Singh Panwar" userId="5707a4b0-3bb5-4b3a-86a4-1559b24c26d5" providerId="ADAL" clId="{DE89B21A-ECAF-4E96-8897-B691B5241B2E}" dt="2025-12-03T08:53:46.215" v="11" actId="478"/>
          <pc:sldLayoutMkLst>
            <pc:docMk/>
            <pc:sldMasterMk cId="0" sldId="2147483648"/>
            <pc:sldLayoutMk cId="0" sldId="2147483657"/>
          </pc:sldLayoutMkLst>
        </pc:sldLayoutChg>
        <pc:sldLayoutChg chg="delSp mod">
          <pc:chgData name="Shekhar Singh Panwar" userId="5707a4b0-3bb5-4b3a-86a4-1559b24c26d5" providerId="ADAL" clId="{DE89B21A-ECAF-4E96-8897-B691B5241B2E}" dt="2025-12-03T08:53:48.465" v="12" actId="478"/>
          <pc:sldLayoutMkLst>
            <pc:docMk/>
            <pc:sldMasterMk cId="0" sldId="2147483648"/>
            <pc:sldLayoutMk cId="0" sldId="2147483658"/>
          </pc:sldLayoutMkLst>
        </pc:sldLayoutChg>
        <pc:sldLayoutChg chg="delSp mod">
          <pc:chgData name="Shekhar Singh Panwar" userId="5707a4b0-3bb5-4b3a-86a4-1559b24c26d5" providerId="ADAL" clId="{DE89B21A-ECAF-4E96-8897-B691B5241B2E}" dt="2025-12-03T08:53:50.839" v="13" actId="478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  <pc:docChgLst>
    <pc:chgData name="KRISHNA  BAURA" userId="8dc7ec5c-408d-4c48-b8f2-675984c13be5" providerId="ADAL" clId="{29A871B1-2814-44C2-92FB-DBF36C527C5B}"/>
    <pc:docChg chg="undo redo custSel modSld sldOrd">
      <pc:chgData name="KRISHNA  BAURA" userId="8dc7ec5c-408d-4c48-b8f2-675984c13be5" providerId="ADAL" clId="{29A871B1-2814-44C2-92FB-DBF36C527C5B}" dt="2025-12-05T09:48:58.054" v="1098" actId="20577"/>
      <pc:docMkLst>
        <pc:docMk/>
      </pc:docMkLst>
      <pc:sldChg chg="ord">
        <pc:chgData name="KRISHNA  BAURA" userId="8dc7ec5c-408d-4c48-b8f2-675984c13be5" providerId="ADAL" clId="{29A871B1-2814-44C2-92FB-DBF36C527C5B}" dt="2025-12-05T08:41:07.537" v="960"/>
        <pc:sldMkLst>
          <pc:docMk/>
          <pc:sldMk cId="0" sldId="257"/>
        </pc:sldMkLst>
      </pc:sldChg>
      <pc:sldChg chg="modSp mod ord">
        <pc:chgData name="KRISHNA  BAURA" userId="8dc7ec5c-408d-4c48-b8f2-675984c13be5" providerId="ADAL" clId="{29A871B1-2814-44C2-92FB-DBF36C527C5B}" dt="2025-12-05T08:43:22.483" v="979" actId="20577"/>
        <pc:sldMkLst>
          <pc:docMk/>
          <pc:sldMk cId="0" sldId="258"/>
        </pc:sldMkLst>
        <pc:spChg chg="mod">
          <ac:chgData name="KRISHNA  BAURA" userId="8dc7ec5c-408d-4c48-b8f2-675984c13be5" providerId="ADAL" clId="{29A871B1-2814-44C2-92FB-DBF36C527C5B}" dt="2025-12-05T08:42:19.815" v="961" actId="20577"/>
          <ac:spMkLst>
            <pc:docMk/>
            <pc:sldMk cId="0" sldId="258"/>
            <ac:spMk id="2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0:27.476" v="957" actId="20577"/>
          <ac:spMkLst>
            <pc:docMk/>
            <pc:sldMk cId="0" sldId="258"/>
            <ac:spMk id="6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3:22.483" v="979" actId="20577"/>
          <ac:spMkLst>
            <pc:docMk/>
            <pc:sldMk cId="0" sldId="258"/>
            <ac:spMk id="7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0:39.244" v="958" actId="1076"/>
          <ac:spMkLst>
            <pc:docMk/>
            <pc:sldMk cId="0" sldId="258"/>
            <ac:spMk id="11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4:20:16.580" v="132" actId="14100"/>
          <ac:spMkLst>
            <pc:docMk/>
            <pc:sldMk cId="0" sldId="258"/>
            <ac:spMk id="12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4:30:53.806" v="701" actId="113"/>
          <ac:spMkLst>
            <pc:docMk/>
            <pc:sldMk cId="0" sldId="258"/>
            <ac:spMk id="17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4:31:09.047" v="703" actId="113"/>
          <ac:spMkLst>
            <pc:docMk/>
            <pc:sldMk cId="0" sldId="258"/>
            <ac:spMk id="22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4:33:31.201" v="751" actId="20577"/>
          <ac:spMkLst>
            <pc:docMk/>
            <pc:sldMk cId="0" sldId="258"/>
            <ac:spMk id="27" creationId="{00000000-0000-0000-0000-000000000000}"/>
          </ac:spMkLst>
        </pc:spChg>
      </pc:sldChg>
      <pc:sldChg chg="modSp mod ord">
        <pc:chgData name="KRISHNA  BAURA" userId="8dc7ec5c-408d-4c48-b8f2-675984c13be5" providerId="ADAL" clId="{29A871B1-2814-44C2-92FB-DBF36C527C5B}" dt="2025-12-05T08:46:34.053" v="1029" actId="403"/>
        <pc:sldMkLst>
          <pc:docMk/>
          <pc:sldMk cId="0" sldId="259"/>
        </pc:sldMkLst>
        <pc:spChg chg="mod">
          <ac:chgData name="KRISHNA  BAURA" userId="8dc7ec5c-408d-4c48-b8f2-675984c13be5" providerId="ADAL" clId="{29A871B1-2814-44C2-92FB-DBF36C527C5B}" dt="2025-12-05T08:45:18.136" v="984" actId="403"/>
          <ac:spMkLst>
            <pc:docMk/>
            <pc:sldMk cId="0" sldId="259"/>
            <ac:spMk id="4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5:22.535" v="987" actId="403"/>
          <ac:spMkLst>
            <pc:docMk/>
            <pc:sldMk cId="0" sldId="259"/>
            <ac:spMk id="6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5:57.660" v="1003" actId="403"/>
          <ac:spMkLst>
            <pc:docMk/>
            <pc:sldMk cId="0" sldId="259"/>
            <ac:spMk id="7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5:27.254" v="990" actId="403"/>
          <ac:spMkLst>
            <pc:docMk/>
            <pc:sldMk cId="0" sldId="259"/>
            <ac:spMk id="9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6:01.125" v="1006" actId="403"/>
          <ac:spMkLst>
            <pc:docMk/>
            <pc:sldMk cId="0" sldId="259"/>
            <ac:spMk id="10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5:30.188" v="992" actId="403"/>
          <ac:spMkLst>
            <pc:docMk/>
            <pc:sldMk cId="0" sldId="259"/>
            <ac:spMk id="12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6:05.246" v="1009" actId="403"/>
          <ac:spMkLst>
            <pc:docMk/>
            <pc:sldMk cId="0" sldId="259"/>
            <ac:spMk id="13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5:32.935" v="994" actId="403"/>
          <ac:spMkLst>
            <pc:docMk/>
            <pc:sldMk cId="0" sldId="259"/>
            <ac:spMk id="15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6:07.781" v="1012" actId="403"/>
          <ac:spMkLst>
            <pc:docMk/>
            <pc:sldMk cId="0" sldId="259"/>
            <ac:spMk id="16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5:42.791" v="1000" actId="403"/>
          <ac:spMkLst>
            <pc:docMk/>
            <pc:sldMk cId="0" sldId="259"/>
            <ac:spMk id="17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6:13.530" v="1015" actId="403"/>
          <ac:spMkLst>
            <pc:docMk/>
            <pc:sldMk cId="0" sldId="259"/>
            <ac:spMk id="18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6:17.067" v="1018" actId="403"/>
          <ac:spMkLst>
            <pc:docMk/>
            <pc:sldMk cId="0" sldId="259"/>
            <ac:spMk id="19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6:21.763" v="1021" actId="403"/>
          <ac:spMkLst>
            <pc:docMk/>
            <pc:sldMk cId="0" sldId="259"/>
            <ac:spMk id="20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5:39.811" v="999" actId="403"/>
          <ac:spMkLst>
            <pc:docMk/>
            <pc:sldMk cId="0" sldId="259"/>
            <ac:spMk id="21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6:30.412" v="1026" actId="403"/>
          <ac:spMkLst>
            <pc:docMk/>
            <pc:sldMk cId="0" sldId="259"/>
            <ac:spMk id="22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6:34.053" v="1029" actId="403"/>
          <ac:spMkLst>
            <pc:docMk/>
            <pc:sldMk cId="0" sldId="259"/>
            <ac:spMk id="23" creationId="{00000000-0000-0000-0000-000000000000}"/>
          </ac:spMkLst>
        </pc:spChg>
      </pc:sldChg>
      <pc:sldChg chg="modSp mod">
        <pc:chgData name="KRISHNA  BAURA" userId="8dc7ec5c-408d-4c48-b8f2-675984c13be5" providerId="ADAL" clId="{29A871B1-2814-44C2-92FB-DBF36C527C5B}" dt="2025-12-05T04:52:18.591" v="814" actId="113"/>
        <pc:sldMkLst>
          <pc:docMk/>
          <pc:sldMk cId="0" sldId="260"/>
        </pc:sldMkLst>
        <pc:spChg chg="mod">
          <ac:chgData name="KRISHNA  BAURA" userId="8dc7ec5c-408d-4c48-b8f2-675984c13be5" providerId="ADAL" clId="{29A871B1-2814-44C2-92FB-DBF36C527C5B}" dt="2025-12-05T04:51:37.579" v="809" actId="113"/>
          <ac:spMkLst>
            <pc:docMk/>
            <pc:sldMk cId="0" sldId="260"/>
            <ac:spMk id="22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4:51:26.060" v="806" actId="113"/>
          <ac:spMkLst>
            <pc:docMk/>
            <pc:sldMk cId="0" sldId="260"/>
            <ac:spMk id="28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4:52:18.591" v="814" actId="113"/>
          <ac:spMkLst>
            <pc:docMk/>
            <pc:sldMk cId="0" sldId="260"/>
            <ac:spMk id="29" creationId="{ACF59DDA-847F-D068-9904-2AE940F6F965}"/>
          </ac:spMkLst>
        </pc:spChg>
        <pc:spChg chg="mod">
          <ac:chgData name="KRISHNA  BAURA" userId="8dc7ec5c-408d-4c48-b8f2-675984c13be5" providerId="ADAL" clId="{29A871B1-2814-44C2-92FB-DBF36C527C5B}" dt="2025-12-05T04:51:55.047" v="812" actId="113"/>
          <ac:spMkLst>
            <pc:docMk/>
            <pc:sldMk cId="0" sldId="260"/>
            <ac:spMk id="30" creationId="{6879CB54-581C-D346-0BC8-C1564A574431}"/>
          </ac:spMkLst>
        </pc:spChg>
      </pc:sldChg>
      <pc:sldChg chg="addSp delSp modSp mod">
        <pc:chgData name="KRISHNA  BAURA" userId="8dc7ec5c-408d-4c48-b8f2-675984c13be5" providerId="ADAL" clId="{29A871B1-2814-44C2-92FB-DBF36C527C5B}" dt="2025-12-05T09:48:58.054" v="1098" actId="20577"/>
        <pc:sldMkLst>
          <pc:docMk/>
          <pc:sldMk cId="0" sldId="262"/>
        </pc:sldMkLst>
        <pc:spChg chg="add del">
          <ac:chgData name="KRISHNA  BAURA" userId="8dc7ec5c-408d-4c48-b8f2-675984c13be5" providerId="ADAL" clId="{29A871B1-2814-44C2-92FB-DBF36C527C5B}" dt="2025-12-05T08:31:04.549" v="826" actId="478"/>
          <ac:spMkLst>
            <pc:docMk/>
            <pc:sldMk cId="0" sldId="262"/>
            <ac:spMk id="2" creationId="{6B16072F-C526-F328-C90A-3101BA099105}"/>
          </ac:spMkLst>
        </pc:spChg>
        <pc:spChg chg="mod">
          <ac:chgData name="KRISHNA  BAURA" userId="8dc7ec5c-408d-4c48-b8f2-675984c13be5" providerId="ADAL" clId="{29A871B1-2814-44C2-92FB-DBF36C527C5B}" dt="2025-12-05T08:48:50.750" v="1038" actId="2711"/>
          <ac:spMkLst>
            <pc:docMk/>
            <pc:sldMk cId="0" sldId="262"/>
            <ac:spMk id="3" creationId="{00000000-0000-0000-0000-000000000000}"/>
          </ac:spMkLst>
        </pc:spChg>
        <pc:spChg chg="del mod">
          <ac:chgData name="KRISHNA  BAURA" userId="8dc7ec5c-408d-4c48-b8f2-675984c13be5" providerId="ADAL" clId="{29A871B1-2814-44C2-92FB-DBF36C527C5B}" dt="2025-12-05T08:34:09.086" v="886" actId="478"/>
          <ac:spMkLst>
            <pc:docMk/>
            <pc:sldMk cId="0" sldId="262"/>
            <ac:spMk id="4" creationId="{00000000-0000-0000-0000-000000000000}"/>
          </ac:spMkLst>
        </pc:spChg>
        <pc:spChg chg="del mod">
          <ac:chgData name="KRISHNA  BAURA" userId="8dc7ec5c-408d-4c48-b8f2-675984c13be5" providerId="ADAL" clId="{29A871B1-2814-44C2-92FB-DBF36C527C5B}" dt="2025-12-05T08:33:57.067" v="884" actId="478"/>
          <ac:spMkLst>
            <pc:docMk/>
            <pc:sldMk cId="0" sldId="262"/>
            <ac:spMk id="5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9:21:54.770" v="1067" actId="20577"/>
          <ac:spMkLst>
            <pc:docMk/>
            <pc:sldMk cId="0" sldId="262"/>
            <ac:spMk id="7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8:50.750" v="1038" actId="2711"/>
          <ac:spMkLst>
            <pc:docMk/>
            <pc:sldMk cId="0" sldId="262"/>
            <ac:spMk id="8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8:50.750" v="1038" actId="2711"/>
          <ac:spMkLst>
            <pc:docMk/>
            <pc:sldMk cId="0" sldId="262"/>
            <ac:spMk id="11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9:48:58.054" v="1098" actId="20577"/>
          <ac:spMkLst>
            <pc:docMk/>
            <pc:sldMk cId="0" sldId="262"/>
            <ac:spMk id="12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8:50.750" v="1038" actId="2711"/>
          <ac:spMkLst>
            <pc:docMk/>
            <pc:sldMk cId="0" sldId="262"/>
            <ac:spMk id="15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48:50.750" v="1038" actId="2711"/>
          <ac:spMkLst>
            <pc:docMk/>
            <pc:sldMk cId="0" sldId="262"/>
            <ac:spMk id="16" creationId="{00000000-0000-0000-0000-000000000000}"/>
          </ac:spMkLst>
        </pc:spChg>
        <pc:spChg chg="del">
          <ac:chgData name="KRISHNA  BAURA" userId="8dc7ec5c-408d-4c48-b8f2-675984c13be5" providerId="ADAL" clId="{29A871B1-2814-44C2-92FB-DBF36C527C5B}" dt="2025-12-05T08:33:38.008" v="881" actId="478"/>
          <ac:spMkLst>
            <pc:docMk/>
            <pc:sldMk cId="0" sldId="262"/>
            <ac:spMk id="17" creationId="{00000000-0000-0000-0000-000000000000}"/>
          </ac:spMkLst>
        </pc:spChg>
        <pc:spChg chg="del mod">
          <ac:chgData name="KRISHNA  BAURA" userId="8dc7ec5c-408d-4c48-b8f2-675984c13be5" providerId="ADAL" clId="{29A871B1-2814-44C2-92FB-DBF36C527C5B}" dt="2025-12-05T08:33:36.728" v="880" actId="478"/>
          <ac:spMkLst>
            <pc:docMk/>
            <pc:sldMk cId="0" sldId="262"/>
            <ac:spMk id="19" creationId="{00000000-0000-0000-0000-000000000000}"/>
          </ac:spMkLst>
        </pc:spChg>
        <pc:spChg chg="del mod">
          <ac:chgData name="KRISHNA  BAURA" userId="8dc7ec5c-408d-4c48-b8f2-675984c13be5" providerId="ADAL" clId="{29A871B1-2814-44C2-92FB-DBF36C527C5B}" dt="2025-12-05T08:33:29.180" v="852" actId="478"/>
          <ac:spMkLst>
            <pc:docMk/>
            <pc:sldMk cId="0" sldId="262"/>
            <ac:spMk id="20" creationId="{00000000-0000-0000-0000-000000000000}"/>
          </ac:spMkLst>
        </pc:spChg>
        <pc:picChg chg="add del">
          <ac:chgData name="KRISHNA  BAURA" userId="8dc7ec5c-408d-4c48-b8f2-675984c13be5" providerId="ADAL" clId="{29A871B1-2814-44C2-92FB-DBF36C527C5B}" dt="2025-12-05T08:31:04.549" v="826" actId="478"/>
          <ac:picMkLst>
            <pc:docMk/>
            <pc:sldMk cId="0" sldId="262"/>
            <ac:picMk id="21" creationId="{538B349B-DCDC-3E32-9540-2F956763A392}"/>
          </ac:picMkLst>
        </pc:picChg>
        <pc:picChg chg="del">
          <ac:chgData name="KRISHNA  BAURA" userId="8dc7ec5c-408d-4c48-b8f2-675984c13be5" providerId="ADAL" clId="{29A871B1-2814-44C2-92FB-DBF36C527C5B}" dt="2025-12-05T08:35:25.992" v="892" actId="478"/>
          <ac:picMkLst>
            <pc:docMk/>
            <pc:sldMk cId="0" sldId="262"/>
            <ac:picMk id="1026" creationId="{FFEBF76E-E0C2-1DA1-172B-0D1921E5635A}"/>
          </ac:picMkLst>
        </pc:picChg>
        <pc:picChg chg="add mod">
          <ac:chgData name="KRISHNA  BAURA" userId="8dc7ec5c-408d-4c48-b8f2-675984c13be5" providerId="ADAL" clId="{29A871B1-2814-44C2-92FB-DBF36C527C5B}" dt="2025-12-05T08:37:16.453" v="906" actId="1076"/>
          <ac:picMkLst>
            <pc:docMk/>
            <pc:sldMk cId="0" sldId="262"/>
            <ac:picMk id="1028" creationId="{BEE3005E-2388-8ED7-6DD7-BF21FA7DFC08}"/>
          </ac:picMkLst>
        </pc:picChg>
      </pc:sldChg>
      <pc:sldChg chg="modSp mod">
        <pc:chgData name="KRISHNA  BAURA" userId="8dc7ec5c-408d-4c48-b8f2-675984c13be5" providerId="ADAL" clId="{29A871B1-2814-44C2-92FB-DBF36C527C5B}" dt="2025-12-05T08:52:56.562" v="1058" actId="403"/>
        <pc:sldMkLst>
          <pc:docMk/>
          <pc:sldMk cId="0" sldId="264"/>
        </pc:sldMkLst>
        <pc:spChg chg="mod">
          <ac:chgData name="KRISHNA  BAURA" userId="8dc7ec5c-408d-4c48-b8f2-675984c13be5" providerId="ADAL" clId="{29A871B1-2814-44C2-92FB-DBF36C527C5B}" dt="2025-12-05T08:50:24.111" v="1049" actId="403"/>
          <ac:spMkLst>
            <pc:docMk/>
            <pc:sldMk cId="0" sldId="264"/>
            <ac:spMk id="3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50:20.492" v="1047" actId="403"/>
          <ac:spMkLst>
            <pc:docMk/>
            <pc:sldMk cId="0" sldId="264"/>
            <ac:spMk id="6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4:38:27.296" v="766" actId="403"/>
          <ac:spMkLst>
            <pc:docMk/>
            <pc:sldMk cId="0" sldId="264"/>
            <ac:spMk id="7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50:18.496" v="1045" actId="403"/>
          <ac:spMkLst>
            <pc:docMk/>
            <pc:sldMk cId="0" sldId="264"/>
            <ac:spMk id="10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4:38:24.532" v="765" actId="403"/>
          <ac:spMkLst>
            <pc:docMk/>
            <pc:sldMk cId="0" sldId="264"/>
            <ac:spMk id="11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50:16.165" v="1043" actId="403"/>
          <ac:spMkLst>
            <pc:docMk/>
            <pc:sldMk cId="0" sldId="264"/>
            <ac:spMk id="14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52:56.562" v="1058" actId="403"/>
          <ac:spMkLst>
            <pc:docMk/>
            <pc:sldMk cId="0" sldId="264"/>
            <ac:spMk id="15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50:06.884" v="1041" actId="403"/>
          <ac:spMkLst>
            <pc:docMk/>
            <pc:sldMk cId="0" sldId="264"/>
            <ac:spMk id="18" creationId="{00000000-0000-0000-0000-000000000000}"/>
          </ac:spMkLst>
        </pc:spChg>
        <pc:spChg chg="mod">
          <ac:chgData name="KRISHNA  BAURA" userId="8dc7ec5c-408d-4c48-b8f2-675984c13be5" providerId="ADAL" clId="{29A871B1-2814-44C2-92FB-DBF36C527C5B}" dt="2025-12-05T08:51:23.853" v="1053"/>
          <ac:spMkLst>
            <pc:docMk/>
            <pc:sldMk cId="0" sldId="264"/>
            <ac:spMk id="19" creationId="{00000000-0000-0000-0000-000000000000}"/>
          </ac:spMkLst>
        </pc:spChg>
      </pc:sldChg>
    </pc:docChg>
  </pc:docChgLst>
  <pc:docChgLst>
    <pc:chgData name="KRISHNA  BAURA" userId="S::krishna.15488@stu.upes.ac.in::8dc7ec5c-408d-4c48-b8f2-675984c13be5" providerId="AD" clId="Web-{25DD9887-8D21-4155-DF5C-AB0F558293B7}"/>
    <pc:docChg chg="addSld delSld modSld sldOrd">
      <pc:chgData name="KRISHNA  BAURA" userId="S::krishna.15488@stu.upes.ac.in::8dc7ec5c-408d-4c48-b8f2-675984c13be5" providerId="AD" clId="Web-{25DD9887-8D21-4155-DF5C-AB0F558293B7}" dt="2025-12-05T04:12:00.507" v="158" actId="20577"/>
      <pc:docMkLst>
        <pc:docMk/>
      </pc:docMkLst>
      <pc:sldChg chg="modSp">
        <pc:chgData name="KRISHNA  BAURA" userId="S::krishna.15488@stu.upes.ac.in::8dc7ec5c-408d-4c48-b8f2-675984c13be5" providerId="AD" clId="Web-{25DD9887-8D21-4155-DF5C-AB0F558293B7}" dt="2025-12-05T03:40:59.753" v="4" actId="20577"/>
        <pc:sldMkLst>
          <pc:docMk/>
          <pc:sldMk cId="0" sldId="256"/>
        </pc:sldMkLst>
        <pc:spChg chg="mod">
          <ac:chgData name="KRISHNA  BAURA" userId="S::krishna.15488@stu.upes.ac.in::8dc7ec5c-408d-4c48-b8f2-675984c13be5" providerId="AD" clId="Web-{25DD9887-8D21-4155-DF5C-AB0F558293B7}" dt="2025-12-05T03:40:59.753" v="4" actId="20577"/>
          <ac:spMkLst>
            <pc:docMk/>
            <pc:sldMk cId="0" sldId="256"/>
            <ac:spMk id="4" creationId="{00000000-0000-0000-0000-000000000000}"/>
          </ac:spMkLst>
        </pc:spChg>
      </pc:sldChg>
      <pc:sldChg chg="modSp">
        <pc:chgData name="KRISHNA  BAURA" userId="S::krishna.15488@stu.upes.ac.in::8dc7ec5c-408d-4c48-b8f2-675984c13be5" providerId="AD" clId="Web-{25DD9887-8D21-4155-DF5C-AB0F558293B7}" dt="2025-12-05T03:54:49.520" v="46" actId="20577"/>
        <pc:sldMkLst>
          <pc:docMk/>
          <pc:sldMk cId="0" sldId="258"/>
        </pc:sldMkLst>
        <pc:spChg chg="mod">
          <ac:chgData name="KRISHNA  BAURA" userId="S::krishna.15488@stu.upes.ac.in::8dc7ec5c-408d-4c48-b8f2-675984c13be5" providerId="AD" clId="Web-{25DD9887-8D21-4155-DF5C-AB0F558293B7}" dt="2025-12-05T03:53:40.364" v="38" actId="20577"/>
          <ac:spMkLst>
            <pc:docMk/>
            <pc:sldMk cId="0" sldId="258"/>
            <ac:spMk id="7" creationId="{00000000-0000-0000-0000-000000000000}"/>
          </ac:spMkLst>
        </pc:spChg>
        <pc:spChg chg="mod">
          <ac:chgData name="KRISHNA  BAURA" userId="S::krishna.15488@stu.upes.ac.in::8dc7ec5c-408d-4c48-b8f2-675984c13be5" providerId="AD" clId="Web-{25DD9887-8D21-4155-DF5C-AB0F558293B7}" dt="2025-12-05T03:54:33.520" v="43" actId="20577"/>
          <ac:spMkLst>
            <pc:docMk/>
            <pc:sldMk cId="0" sldId="258"/>
            <ac:spMk id="12" creationId="{00000000-0000-0000-0000-000000000000}"/>
          </ac:spMkLst>
        </pc:spChg>
        <pc:spChg chg="mod">
          <ac:chgData name="KRISHNA  BAURA" userId="S::krishna.15488@stu.upes.ac.in::8dc7ec5c-408d-4c48-b8f2-675984c13be5" providerId="AD" clId="Web-{25DD9887-8D21-4155-DF5C-AB0F558293B7}" dt="2025-12-05T03:54:49.520" v="46" actId="20577"/>
          <ac:spMkLst>
            <pc:docMk/>
            <pc:sldMk cId="0" sldId="258"/>
            <ac:spMk id="17" creationId="{00000000-0000-0000-0000-000000000000}"/>
          </ac:spMkLst>
        </pc:spChg>
        <pc:spChg chg="mod">
          <ac:chgData name="KRISHNA  BAURA" userId="S::krishna.15488@stu.upes.ac.in::8dc7ec5c-408d-4c48-b8f2-675984c13be5" providerId="AD" clId="Web-{25DD9887-8D21-4155-DF5C-AB0F558293B7}" dt="2025-12-05T03:51:50.629" v="37" actId="20577"/>
          <ac:spMkLst>
            <pc:docMk/>
            <pc:sldMk cId="0" sldId="258"/>
            <ac:spMk id="22" creationId="{00000000-0000-0000-0000-000000000000}"/>
          </ac:spMkLst>
        </pc:spChg>
      </pc:sldChg>
      <pc:sldChg chg="addSp delSp modSp ord">
        <pc:chgData name="KRISHNA  BAURA" userId="S::krishna.15488@stu.upes.ac.in::8dc7ec5c-408d-4c48-b8f2-675984c13be5" providerId="AD" clId="Web-{25DD9887-8D21-4155-DF5C-AB0F558293B7}" dt="2025-12-05T04:12:00.507" v="158" actId="20577"/>
        <pc:sldMkLst>
          <pc:docMk/>
          <pc:sldMk cId="0" sldId="260"/>
        </pc:sldMkLst>
        <pc:spChg chg="add del mod">
          <ac:chgData name="KRISHNA  BAURA" userId="S::krishna.15488@stu.upes.ac.in::8dc7ec5c-408d-4c48-b8f2-675984c13be5" providerId="AD" clId="Web-{25DD9887-8D21-4155-DF5C-AB0F558293B7}" dt="2025-12-05T04:12:00.507" v="158" actId="20577"/>
          <ac:spMkLst>
            <pc:docMk/>
            <pc:sldMk cId="0" sldId="260"/>
            <ac:spMk id="3" creationId="{00000000-0000-0000-0000-000000000000}"/>
          </ac:spMkLst>
        </pc:spChg>
        <pc:spChg chg="add del mod">
          <ac:chgData name="KRISHNA  BAURA" userId="S::krishna.15488@stu.upes.ac.in::8dc7ec5c-408d-4c48-b8f2-675984c13be5" providerId="AD" clId="Web-{25DD9887-8D21-4155-DF5C-AB0F558293B7}" dt="2025-12-05T04:07:52.616" v="122" actId="20577"/>
          <ac:spMkLst>
            <pc:docMk/>
            <pc:sldMk cId="0" sldId="260"/>
            <ac:spMk id="4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77"/>
          <ac:spMkLst>
            <pc:docMk/>
            <pc:sldMk cId="0" sldId="260"/>
            <ac:spMk id="5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78"/>
          <ac:spMkLst>
            <pc:docMk/>
            <pc:sldMk cId="0" sldId="260"/>
            <ac:spMk id="6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79"/>
          <ac:spMkLst>
            <pc:docMk/>
            <pc:sldMk cId="0" sldId="260"/>
            <ac:spMk id="7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80"/>
          <ac:spMkLst>
            <pc:docMk/>
            <pc:sldMk cId="0" sldId="260"/>
            <ac:spMk id="8" creationId="{00000000-0000-0000-0000-000000000000}"/>
          </ac:spMkLst>
        </pc:spChg>
        <pc:spChg chg="add del mod">
          <ac:chgData name="KRISHNA  BAURA" userId="S::krishna.15488@stu.upes.ac.in::8dc7ec5c-408d-4c48-b8f2-675984c13be5" providerId="AD" clId="Web-{25DD9887-8D21-4155-DF5C-AB0F558293B7}" dt="2025-12-05T04:08:43.710" v="136" actId="20577"/>
          <ac:spMkLst>
            <pc:docMk/>
            <pc:sldMk cId="0" sldId="260"/>
            <ac:spMk id="9" creationId="{00000000-0000-0000-0000-000000000000}"/>
          </ac:spMkLst>
        </pc:spChg>
        <pc:spChg chg="add del mod">
          <ac:chgData name="KRISHNA  BAURA" userId="S::krishna.15488@stu.upes.ac.in::8dc7ec5c-408d-4c48-b8f2-675984c13be5" providerId="AD" clId="Web-{25DD9887-8D21-4155-DF5C-AB0F558293B7}" dt="2025-12-05T04:08:03.553" v="124" actId="20577"/>
          <ac:spMkLst>
            <pc:docMk/>
            <pc:sldMk cId="0" sldId="260"/>
            <ac:spMk id="10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83"/>
          <ac:spMkLst>
            <pc:docMk/>
            <pc:sldMk cId="0" sldId="260"/>
            <ac:spMk id="11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84"/>
          <ac:spMkLst>
            <pc:docMk/>
            <pc:sldMk cId="0" sldId="260"/>
            <ac:spMk id="12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85"/>
          <ac:spMkLst>
            <pc:docMk/>
            <pc:sldMk cId="0" sldId="260"/>
            <ac:spMk id="13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86"/>
          <ac:spMkLst>
            <pc:docMk/>
            <pc:sldMk cId="0" sldId="260"/>
            <ac:spMk id="14" creationId="{00000000-0000-0000-0000-000000000000}"/>
          </ac:spMkLst>
        </pc:spChg>
        <pc:spChg chg="add del mod">
          <ac:chgData name="KRISHNA  BAURA" userId="S::krishna.15488@stu.upes.ac.in::8dc7ec5c-408d-4c48-b8f2-675984c13be5" providerId="AD" clId="Web-{25DD9887-8D21-4155-DF5C-AB0F558293B7}" dt="2025-12-05T04:08:48.694" v="138" actId="20577"/>
          <ac:spMkLst>
            <pc:docMk/>
            <pc:sldMk cId="0" sldId="260"/>
            <ac:spMk id="15" creationId="{00000000-0000-0000-0000-000000000000}"/>
          </ac:spMkLst>
        </pc:spChg>
        <pc:spChg chg="add del mod">
          <ac:chgData name="KRISHNA  BAURA" userId="S::krishna.15488@stu.upes.ac.in::8dc7ec5c-408d-4c48-b8f2-675984c13be5" providerId="AD" clId="Web-{25DD9887-8D21-4155-DF5C-AB0F558293B7}" dt="2025-12-05T04:08:27.616" v="130" actId="20577"/>
          <ac:spMkLst>
            <pc:docMk/>
            <pc:sldMk cId="0" sldId="260"/>
            <ac:spMk id="16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89"/>
          <ac:spMkLst>
            <pc:docMk/>
            <pc:sldMk cId="0" sldId="260"/>
            <ac:spMk id="17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90"/>
          <ac:spMkLst>
            <pc:docMk/>
            <pc:sldMk cId="0" sldId="260"/>
            <ac:spMk id="18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91"/>
          <ac:spMkLst>
            <pc:docMk/>
            <pc:sldMk cId="0" sldId="260"/>
            <ac:spMk id="19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92"/>
          <ac:spMkLst>
            <pc:docMk/>
            <pc:sldMk cId="0" sldId="260"/>
            <ac:spMk id="20" creationId="{00000000-0000-0000-0000-000000000000}"/>
          </ac:spMkLst>
        </pc:spChg>
        <pc:spChg chg="add del mod">
          <ac:chgData name="KRISHNA  BAURA" userId="S::krishna.15488@stu.upes.ac.in::8dc7ec5c-408d-4c48-b8f2-675984c13be5" providerId="AD" clId="Web-{25DD9887-8D21-4155-DF5C-AB0F558293B7}" dt="2025-12-05T04:08:53.444" v="140" actId="20577"/>
          <ac:spMkLst>
            <pc:docMk/>
            <pc:sldMk cId="0" sldId="260"/>
            <ac:spMk id="21" creationId="{00000000-0000-0000-0000-000000000000}"/>
          </ac:spMkLst>
        </pc:spChg>
        <pc:spChg chg="add del mod">
          <ac:chgData name="KRISHNA  BAURA" userId="S::krishna.15488@stu.upes.ac.in::8dc7ec5c-408d-4c48-b8f2-675984c13be5" providerId="AD" clId="Web-{25DD9887-8D21-4155-DF5C-AB0F558293B7}" dt="2025-12-05T04:08:31.928" v="132" actId="20577"/>
          <ac:spMkLst>
            <pc:docMk/>
            <pc:sldMk cId="0" sldId="260"/>
            <ac:spMk id="22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95"/>
          <ac:spMkLst>
            <pc:docMk/>
            <pc:sldMk cId="0" sldId="260"/>
            <ac:spMk id="23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96"/>
          <ac:spMkLst>
            <pc:docMk/>
            <pc:sldMk cId="0" sldId="260"/>
            <ac:spMk id="24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97"/>
          <ac:spMkLst>
            <pc:docMk/>
            <pc:sldMk cId="0" sldId="260"/>
            <ac:spMk id="25" creationId="{00000000-0000-0000-0000-000000000000}"/>
          </ac:spMkLst>
        </pc:spChg>
        <pc:spChg chg="add del">
          <ac:chgData name="KRISHNA  BAURA" userId="S::krishna.15488@stu.upes.ac.in::8dc7ec5c-408d-4c48-b8f2-675984c13be5" providerId="AD" clId="Web-{25DD9887-8D21-4155-DF5C-AB0F558293B7}" dt="2025-12-05T04:00:49.772" v="98"/>
          <ac:spMkLst>
            <pc:docMk/>
            <pc:sldMk cId="0" sldId="260"/>
            <ac:spMk id="26" creationId="{00000000-0000-0000-0000-000000000000}"/>
          </ac:spMkLst>
        </pc:spChg>
        <pc:spChg chg="add del mod">
          <ac:chgData name="KRISHNA  BAURA" userId="S::krishna.15488@stu.upes.ac.in::8dc7ec5c-408d-4c48-b8f2-675984c13be5" providerId="AD" clId="Web-{25DD9887-8D21-4155-DF5C-AB0F558293B7}" dt="2025-12-05T04:09:09.569" v="146" actId="20577"/>
          <ac:spMkLst>
            <pc:docMk/>
            <pc:sldMk cId="0" sldId="260"/>
            <ac:spMk id="27" creationId="{00000000-0000-0000-0000-000000000000}"/>
          </ac:spMkLst>
        </pc:spChg>
        <pc:spChg chg="add del mod">
          <ac:chgData name="KRISHNA  BAURA" userId="S::krishna.15488@stu.upes.ac.in::8dc7ec5c-408d-4c48-b8f2-675984c13be5" providerId="AD" clId="Web-{25DD9887-8D21-4155-DF5C-AB0F558293B7}" dt="2025-12-05T04:08:37.116" v="134" actId="20577"/>
          <ac:spMkLst>
            <pc:docMk/>
            <pc:sldMk cId="0" sldId="260"/>
            <ac:spMk id="28" creationId="{00000000-0000-0000-0000-000000000000}"/>
          </ac:spMkLst>
        </pc:spChg>
        <pc:picChg chg="add del">
          <ac:chgData name="KRISHNA  BAURA" userId="S::krishna.15488@stu.upes.ac.in::8dc7ec5c-408d-4c48-b8f2-675984c13be5" providerId="AD" clId="Web-{25DD9887-8D21-4155-DF5C-AB0F558293B7}" dt="2025-12-05T04:00:49.772" v="74"/>
          <ac:picMkLst>
            <pc:docMk/>
            <pc:sldMk cId="0" sldId="260"/>
            <ac:picMk id="2" creationId="{00000000-0000-0000-0000-000000000000}"/>
          </ac:picMkLst>
        </pc:picChg>
      </pc:sldChg>
      <pc:sldChg chg="addSp delSp modSp">
        <pc:chgData name="KRISHNA  BAURA" userId="S::krishna.15488@stu.upes.ac.in::8dc7ec5c-408d-4c48-b8f2-675984c13be5" providerId="AD" clId="Web-{25DD9887-8D21-4155-DF5C-AB0F558293B7}" dt="2025-12-05T04:11:10.069" v="156" actId="1076"/>
        <pc:sldMkLst>
          <pc:docMk/>
          <pc:sldMk cId="0" sldId="263"/>
        </pc:sldMkLst>
        <pc:picChg chg="del">
          <ac:chgData name="KRISHNA  BAURA" userId="S::krishna.15488@stu.upes.ac.in::8dc7ec5c-408d-4c48-b8f2-675984c13be5" providerId="AD" clId="Web-{25DD9887-8D21-4155-DF5C-AB0F558293B7}" dt="2025-12-05T04:10:54.600" v="153"/>
          <ac:picMkLst>
            <pc:docMk/>
            <pc:sldMk cId="0" sldId="263"/>
            <ac:picMk id="8" creationId="{00000000-0000-0000-0000-000000000000}"/>
          </ac:picMkLst>
        </pc:picChg>
        <pc:picChg chg="mod">
          <ac:chgData name="KRISHNA  BAURA" userId="S::krishna.15488@stu.upes.ac.in::8dc7ec5c-408d-4c48-b8f2-675984c13be5" providerId="AD" clId="Web-{25DD9887-8D21-4155-DF5C-AB0F558293B7}" dt="2025-12-05T04:11:05.725" v="155" actId="1076"/>
          <ac:picMkLst>
            <pc:docMk/>
            <pc:sldMk cId="0" sldId="263"/>
            <ac:picMk id="11" creationId="{00000000-0000-0000-0000-000000000000}"/>
          </ac:picMkLst>
        </pc:picChg>
        <pc:picChg chg="del mod">
          <ac:chgData name="KRISHNA  BAURA" userId="S::krishna.15488@stu.upes.ac.in::8dc7ec5c-408d-4c48-b8f2-675984c13be5" providerId="AD" clId="Web-{25DD9887-8D21-4155-DF5C-AB0F558293B7}" dt="2025-12-05T04:10:34.444" v="150"/>
          <ac:picMkLst>
            <pc:docMk/>
            <pc:sldMk cId="0" sldId="263"/>
            <ac:picMk id="14" creationId="{00000000-0000-0000-0000-000000000000}"/>
          </ac:picMkLst>
        </pc:picChg>
        <pc:picChg chg="add mod">
          <ac:chgData name="KRISHNA  BAURA" userId="S::krishna.15488@stu.upes.ac.in::8dc7ec5c-408d-4c48-b8f2-675984c13be5" providerId="AD" clId="Web-{25DD9887-8D21-4155-DF5C-AB0F558293B7}" dt="2025-12-05T04:11:10.069" v="156" actId="1076"/>
          <ac:picMkLst>
            <pc:docMk/>
            <pc:sldMk cId="0" sldId="263"/>
            <ac:picMk id="17" creationId="{8F3C5AFE-1152-10B7-04AE-17C0ACAF10DB}"/>
          </ac:picMkLst>
        </pc:picChg>
        <pc:picChg chg="add mod">
          <ac:chgData name="KRISHNA  BAURA" userId="S::krishna.15488@stu.upes.ac.in::8dc7ec5c-408d-4c48-b8f2-675984c13be5" providerId="AD" clId="Web-{25DD9887-8D21-4155-DF5C-AB0F558293B7}" dt="2025-12-05T04:11:01.944" v="154" actId="1076"/>
          <ac:picMkLst>
            <pc:docMk/>
            <pc:sldMk cId="0" sldId="263"/>
            <ac:picMk id="18" creationId="{DDB118EF-168E-18BD-9677-D9776FAED012}"/>
          </ac:picMkLst>
        </pc:picChg>
      </pc:sldChg>
      <pc:sldChg chg="add del replId">
        <pc:chgData name="KRISHNA  BAURA" userId="S::krishna.15488@stu.upes.ac.in::8dc7ec5c-408d-4c48-b8f2-675984c13be5" providerId="AD" clId="Web-{25DD9887-8D21-4155-DF5C-AB0F558293B7}" dt="2025-12-05T04:07:16.085" v="113"/>
        <pc:sldMkLst>
          <pc:docMk/>
          <pc:sldMk cId="1185918146" sldId="266"/>
        </pc:sldMkLst>
      </pc:sldChg>
      <pc:sldChg chg="add del replId">
        <pc:chgData name="KRISHNA  BAURA" userId="S::krishna.15488@stu.upes.ac.in::8dc7ec5c-408d-4c48-b8f2-675984c13be5" providerId="AD" clId="Web-{25DD9887-8D21-4155-DF5C-AB0F558293B7}" dt="2025-12-05T04:07:21.350" v="115"/>
        <pc:sldMkLst>
          <pc:docMk/>
          <pc:sldMk cId="1439249544" sldId="266"/>
        </pc:sldMkLst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8286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Campus Lost &amp; Found Management System</a:t>
            </a:r>
            <a:endParaRPr lang="en-US" sz="4450"/>
          </a:p>
        </p:txBody>
      </p:sp>
      <p:sp>
        <p:nvSpPr>
          <p:cNvPr id="4" name="Text 1"/>
          <p:cNvSpPr/>
          <p:nvPr/>
        </p:nvSpPr>
        <p:spPr>
          <a:xfrm>
            <a:off x="62801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A DBMS Project using MySQL</a:t>
            </a:r>
            <a:endParaRPr lang="en-US" sz="1750">
              <a:latin typeface="DM Sans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Presented by: </a:t>
            </a:r>
            <a:r>
              <a:rPr lang="en-US" sz="1750" b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Shekhar &amp; Krishna </a:t>
            </a:r>
            <a:r>
              <a:rPr lang="en-US" sz="1750" b="1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Baura</a:t>
            </a:r>
            <a:endParaRPr lang="en-US" sz="1750"/>
          </a:p>
        </p:txBody>
      </p:sp>
      <p:sp>
        <p:nvSpPr>
          <p:cNvPr id="6" name="Text 3"/>
          <p:cNvSpPr/>
          <p:nvPr/>
        </p:nvSpPr>
        <p:spPr>
          <a:xfrm>
            <a:off x="62801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SAP ID: 590016074 &amp; 590015488</a:t>
            </a:r>
            <a:endParaRPr lang="en-US" sz="17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858" y="600908"/>
            <a:ext cx="4994434" cy="4438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 &amp; Future Scope</a:t>
            </a:r>
            <a:endParaRPr lang="en-US" sz="2750"/>
          </a:p>
        </p:txBody>
      </p:sp>
      <p:sp>
        <p:nvSpPr>
          <p:cNvPr id="3" name="Shape 1"/>
          <p:cNvSpPr/>
          <p:nvPr/>
        </p:nvSpPr>
        <p:spPr>
          <a:xfrm>
            <a:off x="764858" y="1417558"/>
            <a:ext cx="6377107" cy="890349"/>
          </a:xfrm>
          <a:prstGeom prst="roundRect">
            <a:avLst>
              <a:gd name="adj" fmla="val 3828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519" y="1567220"/>
            <a:ext cx="2213967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Simplified Management</a:t>
            </a:r>
            <a:endParaRPr lang="en-US" sz="1350"/>
          </a:p>
        </p:txBody>
      </p:sp>
      <p:sp>
        <p:nvSpPr>
          <p:cNvPr id="5" name="Text 3"/>
          <p:cNvSpPr/>
          <p:nvPr/>
        </p:nvSpPr>
        <p:spPr>
          <a:xfrm>
            <a:off x="914519" y="1931075"/>
            <a:ext cx="6077783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system significantly streamlines lost item handling on campus.</a:t>
            </a:r>
            <a:endParaRPr lang="en-US" sz="1100"/>
          </a:p>
        </p:txBody>
      </p:sp>
      <p:sp>
        <p:nvSpPr>
          <p:cNvPr id="6" name="Shape 4"/>
          <p:cNvSpPr/>
          <p:nvPr/>
        </p:nvSpPr>
        <p:spPr>
          <a:xfrm>
            <a:off x="764858" y="2449949"/>
            <a:ext cx="6377107" cy="890349"/>
          </a:xfrm>
          <a:prstGeom prst="roundRect">
            <a:avLst>
              <a:gd name="adj" fmla="val 3828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519" y="2599611"/>
            <a:ext cx="2206109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Enhanced Transparency</a:t>
            </a:r>
            <a:endParaRPr lang="en-US" sz="1350"/>
          </a:p>
        </p:txBody>
      </p:sp>
      <p:sp>
        <p:nvSpPr>
          <p:cNvPr id="8" name="Text 6"/>
          <p:cNvSpPr/>
          <p:nvPr/>
        </p:nvSpPr>
        <p:spPr>
          <a:xfrm>
            <a:off x="914519" y="2963466"/>
            <a:ext cx="6077783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Audit logs ensure accountability and build trust among users.</a:t>
            </a:r>
            <a:endParaRPr lang="en-US" sz="1100"/>
          </a:p>
        </p:txBody>
      </p:sp>
      <p:pic>
        <p:nvPicPr>
          <p:cNvPr id="9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64858" y="3500080"/>
            <a:ext cx="4145042" cy="4145042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496056" y="1399818"/>
            <a:ext cx="2414707" cy="266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Enhancements</a:t>
            </a:r>
            <a:endParaRPr lang="en-US" sz="1650"/>
          </a:p>
        </p:txBody>
      </p:sp>
      <p:sp>
        <p:nvSpPr>
          <p:cNvPr id="11" name="Shape 8"/>
          <p:cNvSpPr/>
          <p:nvPr/>
        </p:nvSpPr>
        <p:spPr>
          <a:xfrm>
            <a:off x="7496056" y="1825943"/>
            <a:ext cx="568166" cy="875109"/>
          </a:xfrm>
          <a:prstGeom prst="roundRect">
            <a:avLst>
              <a:gd name="adj" fmla="val 36001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73578" y="2156936"/>
            <a:ext cx="213003" cy="213003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8206264" y="1967984"/>
            <a:ext cx="1775460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Student Logins</a:t>
            </a:r>
            <a:endParaRPr lang="en-US" sz="1350"/>
          </a:p>
        </p:txBody>
      </p:sp>
      <p:sp>
        <p:nvSpPr>
          <p:cNvPr id="14" name="Text 10"/>
          <p:cNvSpPr/>
          <p:nvPr/>
        </p:nvSpPr>
        <p:spPr>
          <a:xfrm>
            <a:off x="8206264" y="2331839"/>
            <a:ext cx="5666899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Personalized profiles and claim history for students.</a:t>
            </a:r>
            <a:endParaRPr lang="en-US" sz="1100"/>
          </a:p>
        </p:txBody>
      </p:sp>
      <p:sp>
        <p:nvSpPr>
          <p:cNvPr id="15" name="Shape 11"/>
          <p:cNvSpPr/>
          <p:nvPr/>
        </p:nvSpPr>
        <p:spPr>
          <a:xfrm>
            <a:off x="7496056" y="2843093"/>
            <a:ext cx="568166" cy="875109"/>
          </a:xfrm>
          <a:prstGeom prst="roundRect">
            <a:avLst>
              <a:gd name="adj" fmla="val 36001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73578" y="3174087"/>
            <a:ext cx="213003" cy="213003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8206264" y="2985135"/>
            <a:ext cx="2239685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Automated Notifications</a:t>
            </a:r>
            <a:endParaRPr lang="en-US" sz="1350"/>
          </a:p>
        </p:txBody>
      </p:sp>
      <p:sp>
        <p:nvSpPr>
          <p:cNvPr id="18" name="Text 13"/>
          <p:cNvSpPr/>
          <p:nvPr/>
        </p:nvSpPr>
        <p:spPr>
          <a:xfrm>
            <a:off x="8206264" y="3348990"/>
            <a:ext cx="5666899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Email or SMS alerts for matching items or claim status updates.</a:t>
            </a:r>
            <a:endParaRPr lang="en-US" sz="1100"/>
          </a:p>
        </p:txBody>
      </p:sp>
      <p:sp>
        <p:nvSpPr>
          <p:cNvPr id="19" name="Shape 14"/>
          <p:cNvSpPr/>
          <p:nvPr/>
        </p:nvSpPr>
        <p:spPr>
          <a:xfrm>
            <a:off x="7496056" y="3860244"/>
            <a:ext cx="568166" cy="875109"/>
          </a:xfrm>
          <a:prstGeom prst="roundRect">
            <a:avLst>
              <a:gd name="adj" fmla="val 36001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73578" y="4191238"/>
            <a:ext cx="213003" cy="213003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8206264" y="4002286"/>
            <a:ext cx="2035016" cy="22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Dedicated Mobile App</a:t>
            </a:r>
            <a:endParaRPr lang="en-US" sz="1350"/>
          </a:p>
        </p:txBody>
      </p:sp>
      <p:sp>
        <p:nvSpPr>
          <p:cNvPr id="22" name="Text 16"/>
          <p:cNvSpPr/>
          <p:nvPr/>
        </p:nvSpPr>
        <p:spPr>
          <a:xfrm>
            <a:off x="8206264" y="4366141"/>
            <a:ext cx="5666899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Native application for iOS and Android for on-the-go access.</a:t>
            </a:r>
            <a:endParaRPr lang="en-US" sz="110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l="15244" r="36077"/>
          <a:stretch/>
        </p:blipFill>
        <p:spPr>
          <a:xfrm>
            <a:off x="-1" y="0"/>
            <a:ext cx="5341435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8753" y="690682"/>
            <a:ext cx="7679293" cy="1176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Challenge: Navigating Campus Losses</a:t>
            </a:r>
            <a:endParaRPr lang="en-US" sz="3700"/>
          </a:p>
        </p:txBody>
      </p:sp>
      <p:sp>
        <p:nvSpPr>
          <p:cNvPr id="4" name="Shape 1"/>
          <p:cNvSpPr/>
          <p:nvPr/>
        </p:nvSpPr>
        <p:spPr>
          <a:xfrm>
            <a:off x="6218753" y="2149912"/>
            <a:ext cx="7679293" cy="1130737"/>
          </a:xfrm>
          <a:prstGeom prst="roundRect">
            <a:avLst>
              <a:gd name="adj" fmla="val 9704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5893" y="2149912"/>
            <a:ext cx="91440" cy="1130737"/>
          </a:xfrm>
          <a:prstGeom prst="roundRect">
            <a:avLst>
              <a:gd name="adj" fmla="val 86503"/>
            </a:avLst>
          </a:prstGeom>
          <a:solidFill>
            <a:srgbClr val="B88E23"/>
          </a:solidFill>
          <a:ln/>
        </p:spPr>
      </p:sp>
      <p:sp>
        <p:nvSpPr>
          <p:cNvPr id="6" name="Text 3"/>
          <p:cNvSpPr/>
          <p:nvPr/>
        </p:nvSpPr>
        <p:spPr>
          <a:xfrm>
            <a:off x="6498431" y="2361009"/>
            <a:ext cx="2354104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Frequent Losses</a:t>
            </a:r>
            <a:endParaRPr lang="en-US" sz="1850"/>
          </a:p>
        </p:txBody>
      </p:sp>
      <p:sp>
        <p:nvSpPr>
          <p:cNvPr id="7" name="Text 4"/>
          <p:cNvSpPr/>
          <p:nvPr/>
        </p:nvSpPr>
        <p:spPr>
          <a:xfrm>
            <a:off x="6498431" y="2768203"/>
            <a:ext cx="7188518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Students often misplace personal belongings across the expansive campus.</a:t>
            </a:r>
            <a:endParaRPr lang="en-US" sz="1450"/>
          </a:p>
        </p:txBody>
      </p:sp>
      <p:sp>
        <p:nvSpPr>
          <p:cNvPr id="8" name="Shape 5"/>
          <p:cNvSpPr/>
          <p:nvPr/>
        </p:nvSpPr>
        <p:spPr>
          <a:xfrm>
            <a:off x="6218753" y="3468886"/>
            <a:ext cx="7679293" cy="1130737"/>
          </a:xfrm>
          <a:prstGeom prst="roundRect">
            <a:avLst>
              <a:gd name="adj" fmla="val 9704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195893" y="3468886"/>
            <a:ext cx="91440" cy="1130737"/>
          </a:xfrm>
          <a:prstGeom prst="roundRect">
            <a:avLst>
              <a:gd name="adj" fmla="val 86503"/>
            </a:avLst>
          </a:prstGeom>
          <a:solidFill>
            <a:srgbClr val="B88E23"/>
          </a:solidFill>
          <a:ln/>
        </p:spPr>
      </p:sp>
      <p:sp>
        <p:nvSpPr>
          <p:cNvPr id="10" name="Text 7"/>
          <p:cNvSpPr/>
          <p:nvPr/>
        </p:nvSpPr>
        <p:spPr>
          <a:xfrm>
            <a:off x="6498431" y="3679984"/>
            <a:ext cx="3453289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Inefficient Manual Processes</a:t>
            </a:r>
            <a:endParaRPr lang="en-US" sz="1850"/>
          </a:p>
        </p:txBody>
      </p:sp>
      <p:sp>
        <p:nvSpPr>
          <p:cNvPr id="11" name="Text 8"/>
          <p:cNvSpPr/>
          <p:nvPr/>
        </p:nvSpPr>
        <p:spPr>
          <a:xfrm>
            <a:off x="6498431" y="4087178"/>
            <a:ext cx="7188518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Traditional manual registers are slow, prone to errors, and difficult to manage.</a:t>
            </a:r>
            <a:endParaRPr lang="en-US" sz="1450"/>
          </a:p>
        </p:txBody>
      </p:sp>
      <p:sp>
        <p:nvSpPr>
          <p:cNvPr id="12" name="Shape 9"/>
          <p:cNvSpPr/>
          <p:nvPr/>
        </p:nvSpPr>
        <p:spPr>
          <a:xfrm>
            <a:off x="6218753" y="4787860"/>
            <a:ext cx="7679293" cy="1130737"/>
          </a:xfrm>
          <a:prstGeom prst="roundRect">
            <a:avLst>
              <a:gd name="adj" fmla="val 9704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95893" y="4787860"/>
            <a:ext cx="91440" cy="1130737"/>
          </a:xfrm>
          <a:prstGeom prst="roundRect">
            <a:avLst>
              <a:gd name="adj" fmla="val 86503"/>
            </a:avLst>
          </a:prstGeom>
          <a:solidFill>
            <a:srgbClr val="B88E23"/>
          </a:solidFill>
          <a:ln/>
        </p:spPr>
      </p:sp>
      <p:sp>
        <p:nvSpPr>
          <p:cNvPr id="14" name="Text 11"/>
          <p:cNvSpPr/>
          <p:nvPr/>
        </p:nvSpPr>
        <p:spPr>
          <a:xfrm>
            <a:off x="6498431" y="4998958"/>
            <a:ext cx="2675334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Lack of Centralization</a:t>
            </a:r>
            <a:endParaRPr lang="en-US" sz="1850"/>
          </a:p>
        </p:txBody>
      </p:sp>
      <p:sp>
        <p:nvSpPr>
          <p:cNvPr id="15" name="Text 12"/>
          <p:cNvSpPr/>
          <p:nvPr/>
        </p:nvSpPr>
        <p:spPr>
          <a:xfrm>
            <a:off x="6498431" y="5406152"/>
            <a:ext cx="7188518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 unified platform exists for students to check for or claim lost items.</a:t>
            </a:r>
            <a:endParaRPr lang="en-US" sz="1450"/>
          </a:p>
        </p:txBody>
      </p:sp>
      <p:sp>
        <p:nvSpPr>
          <p:cNvPr id="16" name="Shape 13"/>
          <p:cNvSpPr/>
          <p:nvPr/>
        </p:nvSpPr>
        <p:spPr>
          <a:xfrm>
            <a:off x="6218753" y="6106835"/>
            <a:ext cx="7679293" cy="1432084"/>
          </a:xfrm>
          <a:prstGeom prst="roundRect">
            <a:avLst>
              <a:gd name="adj" fmla="val 7662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195893" y="6106835"/>
            <a:ext cx="91440" cy="1432084"/>
          </a:xfrm>
          <a:prstGeom prst="roundRect">
            <a:avLst>
              <a:gd name="adj" fmla="val 86503"/>
            </a:avLst>
          </a:prstGeom>
          <a:solidFill>
            <a:srgbClr val="B88E23"/>
          </a:solidFill>
          <a:ln/>
        </p:spPr>
      </p:sp>
      <p:sp>
        <p:nvSpPr>
          <p:cNvPr id="18" name="Text 15"/>
          <p:cNvSpPr/>
          <p:nvPr/>
        </p:nvSpPr>
        <p:spPr>
          <a:xfrm>
            <a:off x="6498431" y="6317933"/>
            <a:ext cx="2354104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Slow Matching</a:t>
            </a:r>
            <a:endParaRPr lang="en-US" sz="1850"/>
          </a:p>
        </p:txBody>
      </p:sp>
      <p:sp>
        <p:nvSpPr>
          <p:cNvPr id="19" name="Text 16"/>
          <p:cNvSpPr/>
          <p:nvPr/>
        </p:nvSpPr>
        <p:spPr>
          <a:xfrm>
            <a:off x="6498431" y="6725126"/>
            <a:ext cx="7188518" cy="602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Connecting lost items with their rightful owners is currently a tedious and unreliable process.</a:t>
            </a:r>
            <a:endParaRPr lang="en-US" sz="1450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6390"/>
            <a:ext cx="97356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Introducing the System</a:t>
            </a:r>
            <a:endParaRPr lang="en-US" sz="4450"/>
          </a:p>
        </p:txBody>
      </p:sp>
      <p:sp>
        <p:nvSpPr>
          <p:cNvPr id="3" name="Shape 1"/>
          <p:cNvSpPr/>
          <p:nvPr/>
        </p:nvSpPr>
        <p:spPr>
          <a:xfrm>
            <a:off x="793790" y="180879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0432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B88E23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5390" y="2230279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2950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Web &amp; Mobile Access</a:t>
            </a:r>
            <a:endParaRPr lang="en-US" sz="2200"/>
          </a:p>
        </p:txBody>
      </p:sp>
      <p:sp>
        <p:nvSpPr>
          <p:cNvPr id="7" name="Text 4"/>
          <p:cNvSpPr/>
          <p:nvPr/>
        </p:nvSpPr>
        <p:spPr>
          <a:xfrm>
            <a:off x="1028224" y="3440906"/>
            <a:ext cx="3727490" cy="14138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600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A </a:t>
            </a:r>
            <a:r>
              <a:rPr lang="en-US" sz="1600" b="1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user-friendly</a:t>
            </a:r>
            <a:r>
              <a:rPr lang="en-US" sz="1600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 website for all lost and found activities. Anyone can access it form a phone or computer.</a:t>
            </a:r>
            <a:endParaRPr lang="en-US" sz="1600"/>
          </a:p>
        </p:txBody>
      </p:sp>
      <p:sp>
        <p:nvSpPr>
          <p:cNvPr id="8" name="Shape 5"/>
          <p:cNvSpPr/>
          <p:nvPr/>
        </p:nvSpPr>
        <p:spPr>
          <a:xfrm>
            <a:off x="5216962" y="180879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20432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B88E23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562" y="2230279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341502" y="2950488"/>
            <a:ext cx="30428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Student Engagement</a:t>
            </a:r>
            <a:endParaRPr lang="en-US" sz="2200"/>
          </a:p>
        </p:txBody>
      </p:sp>
      <p:sp>
        <p:nvSpPr>
          <p:cNvPr id="12" name="Text 8"/>
          <p:cNvSpPr/>
          <p:nvPr/>
        </p:nvSpPr>
        <p:spPr>
          <a:xfrm>
            <a:off x="5347879" y="34409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Students</a:t>
            </a:r>
            <a:r>
              <a:rPr lang="en-US" sz="1750" b="1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750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can</a:t>
            </a:r>
            <a:r>
              <a:rPr lang="en-US" sz="1750" b="1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750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750" b="1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view</a:t>
            </a:r>
            <a:r>
              <a:rPr lang="en-US" sz="1750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 items and submit </a:t>
            </a:r>
            <a:r>
              <a:rPr lang="en-US" sz="1750" b="1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claims</a:t>
            </a:r>
            <a:r>
              <a:rPr lang="en-US" sz="1750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 directly </a:t>
            </a:r>
            <a:r>
              <a:rPr lang="en-US" sz="1600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if the item belongs to them.</a:t>
            </a:r>
            <a:endParaRPr lang="en-US" sz="1750">
              <a:latin typeface="DM Sans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9640133" y="180879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20432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B88E23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61734" y="2230279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2950488"/>
            <a:ext cx="30003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Admin Management</a:t>
            </a:r>
            <a:endParaRPr lang="en-US" sz="2200"/>
          </a:p>
        </p:txBody>
      </p:sp>
      <p:sp>
        <p:nvSpPr>
          <p:cNvPr id="17" name="Text 12"/>
          <p:cNvSpPr/>
          <p:nvPr/>
        </p:nvSpPr>
        <p:spPr>
          <a:xfrm>
            <a:off x="9874568" y="34409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b="1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Administrators  </a:t>
            </a:r>
            <a:r>
              <a:rPr lang="en-US" sz="1750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have special tool to </a:t>
            </a:r>
            <a:r>
              <a:rPr lang="en-US" sz="1750" b="1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manage all </a:t>
            </a:r>
            <a:r>
              <a:rPr lang="en-US" sz="1750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items and </a:t>
            </a:r>
            <a:r>
              <a:rPr lang="en-US" sz="1750" b="1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claims </a:t>
            </a:r>
            <a:r>
              <a:rPr lang="en-US" sz="1750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efficiently.</a:t>
            </a:r>
            <a:endParaRPr lang="en-US"/>
          </a:p>
        </p:txBody>
      </p:sp>
      <p:sp>
        <p:nvSpPr>
          <p:cNvPr id="18" name="Shape 13"/>
          <p:cNvSpPr/>
          <p:nvPr/>
        </p:nvSpPr>
        <p:spPr>
          <a:xfrm>
            <a:off x="793790" y="4990862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028224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B88E23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15390" y="5412343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8224" y="613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Structured Data</a:t>
            </a:r>
            <a:endParaRPr lang="en-US" sz="2200"/>
          </a:p>
        </p:txBody>
      </p:sp>
      <p:sp>
        <p:nvSpPr>
          <p:cNvPr id="22" name="Text 16"/>
          <p:cNvSpPr/>
          <p:nvPr/>
        </p:nvSpPr>
        <p:spPr>
          <a:xfrm>
            <a:off x="1028224" y="6622971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All the information is safely stored in strong MySQL database so the data stays </a:t>
            </a:r>
            <a:r>
              <a:rPr lang="en-US" sz="1750" b="1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organized</a:t>
            </a:r>
            <a:r>
              <a:rPr lang="en-US" sz="1750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 and </a:t>
            </a:r>
            <a:r>
              <a:rPr lang="en-US" sz="1750" b="1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secure</a:t>
            </a:r>
            <a:r>
              <a:rPr lang="en-US" sz="1750">
                <a:solidFill>
                  <a:srgbClr val="454240"/>
                </a:solidFill>
                <a:latin typeface="DM Sans"/>
                <a:ea typeface="+mn-lt"/>
                <a:cs typeface="+mn-lt"/>
              </a:rPr>
              <a:t>.</a:t>
            </a:r>
            <a:endParaRPr lang="en-US"/>
          </a:p>
        </p:txBody>
      </p:sp>
      <p:sp>
        <p:nvSpPr>
          <p:cNvPr id="23" name="Shape 17"/>
          <p:cNvSpPr/>
          <p:nvPr/>
        </p:nvSpPr>
        <p:spPr>
          <a:xfrm>
            <a:off x="7428548" y="4990862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62982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B88E23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850148" y="5412343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62982" y="613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Audit Logs</a:t>
            </a:r>
            <a:endParaRPr lang="en-US" sz="2200"/>
          </a:p>
        </p:txBody>
      </p:sp>
      <p:sp>
        <p:nvSpPr>
          <p:cNvPr id="27" name="Text 20"/>
          <p:cNvSpPr/>
          <p:nvPr/>
        </p:nvSpPr>
        <p:spPr>
          <a:xfrm>
            <a:off x="7662982" y="6622971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system keeps </a:t>
            </a:r>
            <a:r>
              <a:rPr lang="en-US" sz="1750" b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automatic</a:t>
            </a:r>
            <a:r>
              <a:rPr lang="en-US" sz="17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750" b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records</a:t>
            </a:r>
            <a:r>
              <a:rPr lang="en-US" sz="17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of all the important actions. So that everything keep in tracked.</a:t>
            </a:r>
            <a:endParaRPr lang="en-US" sz="1750"/>
          </a:p>
        </p:txBody>
      </p: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4735"/>
            <a:ext cx="4532590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3600">
                <a:solidFill>
                  <a:srgbClr val="5C4E3D"/>
                </a:solidFill>
                <a:latin typeface="Libre Baskerville"/>
              </a:rPr>
              <a:t> </a:t>
            </a:r>
            <a:r>
              <a:rPr lang="en-US" sz="3600" b="1">
                <a:solidFill>
                  <a:srgbClr val="5C4E3D"/>
                </a:solidFill>
                <a:ea typeface="+mn-lt"/>
                <a:cs typeface="+mn-lt"/>
              </a:rPr>
              <a:t>Database Structure</a:t>
            </a:r>
            <a:endParaRPr lang="en-US" sz="3600">
              <a:solidFill>
                <a:srgbClr val="000000"/>
              </a:solidFill>
              <a:latin typeface="Libre Baskerville"/>
            </a:endParaRPr>
          </a:p>
          <a:p>
            <a:pPr marL="285750" indent="-285750">
              <a:buFont typeface="Arial"/>
              <a:buChar char="•"/>
            </a:pPr>
            <a:endParaRPr lang="en-US" sz="3600">
              <a:solidFill>
                <a:srgbClr val="000000"/>
              </a:solidFill>
              <a:latin typeface="Libre Baskerville"/>
            </a:endParaRPr>
          </a:p>
          <a:p>
            <a:pPr>
              <a:lnSpc>
                <a:spcPts val="3600"/>
              </a:lnSpc>
            </a:pPr>
            <a:endParaRPr lang="en-US" sz="3600">
              <a:solidFill>
                <a:srgbClr val="5C4E3D"/>
              </a:solidFill>
              <a:latin typeface="Libre Baskerville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93790" y="2039303"/>
            <a:ext cx="7556421" cy="1093232"/>
          </a:xfrm>
          <a:prstGeom prst="roundRect">
            <a:avLst>
              <a:gd name="adj" fmla="val 6691"/>
            </a:avLst>
          </a:prstGeom>
          <a:solidFill>
            <a:srgbClr val="FFFDFA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2024063"/>
            <a:ext cx="7556421" cy="60960"/>
          </a:xfrm>
          <a:prstGeom prst="roundRect">
            <a:avLst>
              <a:gd name="adj" fmla="val 101581"/>
            </a:avLst>
          </a:prstGeom>
          <a:solidFill>
            <a:srgbClr val="B88E23"/>
          </a:solidFill>
          <a:ln/>
        </p:spPr>
      </p:sp>
      <p:sp>
        <p:nvSpPr>
          <p:cNvPr id="7" name="Shape 4"/>
          <p:cNvSpPr/>
          <p:nvPr/>
        </p:nvSpPr>
        <p:spPr>
          <a:xfrm>
            <a:off x="4350901" y="1818203"/>
            <a:ext cx="442198" cy="442198"/>
          </a:xfrm>
          <a:prstGeom prst="roundRect">
            <a:avLst>
              <a:gd name="adj" fmla="val 206785"/>
            </a:avLst>
          </a:prstGeom>
          <a:solidFill>
            <a:srgbClr val="B88E23"/>
          </a:solidFill>
          <a:ln/>
        </p:spPr>
      </p:sp>
      <p:sp>
        <p:nvSpPr>
          <p:cNvPr id="8" name="Text 5"/>
          <p:cNvSpPr/>
          <p:nvPr/>
        </p:nvSpPr>
        <p:spPr>
          <a:xfrm>
            <a:off x="4483537" y="1928693"/>
            <a:ext cx="176808" cy="221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1350"/>
          </a:p>
        </p:txBody>
      </p:sp>
      <p:sp>
        <p:nvSpPr>
          <p:cNvPr id="9" name="Text 6"/>
          <p:cNvSpPr/>
          <p:nvPr/>
        </p:nvSpPr>
        <p:spPr>
          <a:xfrm>
            <a:off x="956429" y="2407801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>
                <a:solidFill>
                  <a:srgbClr val="454240"/>
                </a:solidFill>
                <a:latin typeface="Libre Baskerville"/>
                <a:ea typeface="Libre Baskerville" pitchFamily="34" charset="-122"/>
                <a:cs typeface="Libre Baskerville" pitchFamily="34" charset="-120"/>
              </a:rPr>
              <a:t>Key Tables</a:t>
            </a:r>
            <a:endParaRPr lang="en-US" b="1">
              <a:latin typeface="Libre Baskerville"/>
              <a:ea typeface="Calibri"/>
              <a:cs typeface="Calibri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56429" y="2726531"/>
            <a:ext cx="7231142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We have used </a:t>
            </a:r>
            <a:r>
              <a:rPr lang="en-US">
                <a:solidFill>
                  <a:srgbClr val="454240"/>
                </a:solidFill>
                <a:highlight>
                  <a:srgbClr val="F2F0ED"/>
                </a:highlight>
                <a:latin typeface="Consolas"/>
                <a:ea typeface="Consolas" pitchFamily="34" charset="-122"/>
                <a:cs typeface="Consolas" pitchFamily="34" charset="-120"/>
              </a:rPr>
              <a:t>admin</a:t>
            </a:r>
            <a:r>
              <a:rPr lang="en-US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, </a:t>
            </a:r>
            <a:r>
              <a:rPr lang="en-US">
                <a:solidFill>
                  <a:srgbClr val="454240"/>
                </a:solidFill>
                <a:highlight>
                  <a:srgbClr val="F2F0ED"/>
                </a:highlight>
                <a:latin typeface="Consolas"/>
                <a:ea typeface="Consolas" pitchFamily="34" charset="-122"/>
                <a:cs typeface="Consolas" pitchFamily="34" charset="-120"/>
              </a:rPr>
              <a:t>items</a:t>
            </a:r>
            <a:r>
              <a:rPr lang="en-US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, </a:t>
            </a:r>
            <a:r>
              <a:rPr lang="en-US">
                <a:solidFill>
                  <a:srgbClr val="454240"/>
                </a:solidFill>
                <a:highlight>
                  <a:srgbClr val="F2F0ED"/>
                </a:highlight>
                <a:latin typeface="Consolas"/>
                <a:ea typeface="Consolas" pitchFamily="34" charset="-122"/>
                <a:cs typeface="Consolas" pitchFamily="34" charset="-120"/>
              </a:rPr>
              <a:t>claims</a:t>
            </a:r>
            <a:r>
              <a:rPr lang="en-US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, </a:t>
            </a:r>
            <a:r>
              <a:rPr lang="en-US" err="1">
                <a:solidFill>
                  <a:srgbClr val="454240"/>
                </a:solidFill>
                <a:highlight>
                  <a:srgbClr val="F2F0ED"/>
                </a:highlight>
                <a:latin typeface="Consolas"/>
                <a:ea typeface="Consolas" pitchFamily="34" charset="-122"/>
                <a:cs typeface="Consolas" pitchFamily="34" charset="-120"/>
              </a:rPr>
              <a:t>audit_log</a:t>
            </a:r>
            <a:r>
              <a:rPr lang="en-US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 tables in our database.</a:t>
            </a:r>
            <a:endParaRPr lang="en-US">
              <a:latin typeface="DM Sans"/>
              <a:ea typeface="Calibri"/>
              <a:cs typeface="Calibri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793790" y="3501033"/>
            <a:ext cx="7556421" cy="1085612"/>
          </a:xfrm>
          <a:prstGeom prst="roundRect">
            <a:avLst>
              <a:gd name="adj" fmla="val 6738"/>
            </a:avLst>
          </a:prstGeom>
          <a:solidFill>
            <a:srgbClr val="FFFDFA"/>
          </a:solidFill>
          <a:ln/>
        </p:spPr>
      </p:sp>
      <p:sp>
        <p:nvSpPr>
          <p:cNvPr id="12" name="Shape 9"/>
          <p:cNvSpPr/>
          <p:nvPr/>
        </p:nvSpPr>
        <p:spPr>
          <a:xfrm>
            <a:off x="793790" y="3485793"/>
            <a:ext cx="7556421" cy="60960"/>
          </a:xfrm>
          <a:prstGeom prst="roundRect">
            <a:avLst>
              <a:gd name="adj" fmla="val 101581"/>
            </a:avLst>
          </a:prstGeom>
          <a:solidFill>
            <a:srgbClr val="B88E23"/>
          </a:solidFill>
          <a:ln/>
        </p:spPr>
      </p:sp>
      <p:sp>
        <p:nvSpPr>
          <p:cNvPr id="13" name="Shape 10"/>
          <p:cNvSpPr/>
          <p:nvPr/>
        </p:nvSpPr>
        <p:spPr>
          <a:xfrm>
            <a:off x="4350901" y="3279934"/>
            <a:ext cx="442198" cy="442198"/>
          </a:xfrm>
          <a:prstGeom prst="roundRect">
            <a:avLst>
              <a:gd name="adj" fmla="val 206785"/>
            </a:avLst>
          </a:prstGeom>
          <a:solidFill>
            <a:srgbClr val="B88E23"/>
          </a:solidFill>
          <a:ln/>
        </p:spPr>
      </p:sp>
      <p:sp>
        <p:nvSpPr>
          <p:cNvPr id="14" name="Text 11"/>
          <p:cNvSpPr/>
          <p:nvPr/>
        </p:nvSpPr>
        <p:spPr>
          <a:xfrm>
            <a:off x="4483537" y="3390424"/>
            <a:ext cx="176808" cy="221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1350"/>
          </a:p>
        </p:txBody>
      </p:sp>
      <p:sp>
        <p:nvSpPr>
          <p:cNvPr id="15" name="Text 12"/>
          <p:cNvSpPr/>
          <p:nvPr/>
        </p:nvSpPr>
        <p:spPr>
          <a:xfrm>
            <a:off x="956429" y="3869531"/>
            <a:ext cx="3138675" cy="170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>
                <a:solidFill>
                  <a:srgbClr val="454240"/>
                </a:solidFill>
                <a:latin typeface="Libre Baskerville"/>
                <a:ea typeface="Libre Baskerville" pitchFamily="34" charset="-122"/>
                <a:cs typeface="Libre Baskerville" pitchFamily="34" charset="-120"/>
              </a:rPr>
              <a:t>Defined Relationships</a:t>
            </a:r>
            <a:endParaRPr lang="en-US" b="1">
              <a:latin typeface="Libre Baskerville"/>
              <a:ea typeface="Calibri"/>
              <a:cs typeface="Calibri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793790" y="4955143"/>
            <a:ext cx="7556421" cy="1085612"/>
          </a:xfrm>
          <a:prstGeom prst="roundRect">
            <a:avLst>
              <a:gd name="adj" fmla="val 6738"/>
            </a:avLst>
          </a:prstGeom>
          <a:solidFill>
            <a:srgbClr val="FFFDFA"/>
          </a:solidFill>
          <a:ln/>
        </p:spPr>
      </p:sp>
      <p:sp>
        <p:nvSpPr>
          <p:cNvPr id="18" name="Shape 15"/>
          <p:cNvSpPr/>
          <p:nvPr/>
        </p:nvSpPr>
        <p:spPr>
          <a:xfrm>
            <a:off x="793790" y="4939903"/>
            <a:ext cx="7556421" cy="60960"/>
          </a:xfrm>
          <a:prstGeom prst="roundRect">
            <a:avLst>
              <a:gd name="adj" fmla="val 101581"/>
            </a:avLst>
          </a:prstGeom>
          <a:solidFill>
            <a:srgbClr val="B88E23"/>
          </a:solidFill>
          <a:ln/>
        </p:spPr>
      </p:sp>
      <p:sp>
        <p:nvSpPr>
          <p:cNvPr id="19" name="Shape 16"/>
          <p:cNvSpPr/>
          <p:nvPr/>
        </p:nvSpPr>
        <p:spPr>
          <a:xfrm>
            <a:off x="4350901" y="4734044"/>
            <a:ext cx="442198" cy="442198"/>
          </a:xfrm>
          <a:prstGeom prst="roundRect">
            <a:avLst>
              <a:gd name="adj" fmla="val 206785"/>
            </a:avLst>
          </a:prstGeom>
          <a:solidFill>
            <a:srgbClr val="B88E23"/>
          </a:solidFill>
          <a:ln/>
        </p:spPr>
      </p:sp>
      <p:sp>
        <p:nvSpPr>
          <p:cNvPr id="20" name="Text 17"/>
          <p:cNvSpPr/>
          <p:nvPr/>
        </p:nvSpPr>
        <p:spPr>
          <a:xfrm>
            <a:off x="4483537" y="4844534"/>
            <a:ext cx="176808" cy="221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1350"/>
          </a:p>
        </p:txBody>
      </p:sp>
      <p:sp>
        <p:nvSpPr>
          <p:cNvPr id="21" name="Text 18"/>
          <p:cNvSpPr/>
          <p:nvPr/>
        </p:nvSpPr>
        <p:spPr>
          <a:xfrm>
            <a:off x="956429" y="5323642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>
                <a:solidFill>
                  <a:srgbClr val="454240"/>
                </a:solidFill>
                <a:latin typeface="Libre Baskerville"/>
                <a:ea typeface="Libre Baskerville" pitchFamily="34" charset="-122"/>
                <a:cs typeface="Libre Baskerville" pitchFamily="34" charset="-120"/>
              </a:rPr>
              <a:t>Normalization</a:t>
            </a:r>
            <a:endParaRPr lang="en-US" b="1">
              <a:latin typeface="Libre Baskerville"/>
              <a:ea typeface="Calibri"/>
              <a:cs typeface="Calibri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956429" y="5642372"/>
            <a:ext cx="723114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We made sure that the data stays </a:t>
            </a:r>
            <a:r>
              <a:rPr lang="en-US" b="1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consistent</a:t>
            </a:r>
            <a:r>
              <a:rPr lang="en-US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 and reduce </a:t>
            </a:r>
            <a:r>
              <a:rPr lang="en-US" b="1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redundancy</a:t>
            </a:r>
            <a:r>
              <a:rPr lang="en-US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.</a:t>
            </a:r>
            <a:endParaRPr lang="en-US">
              <a:latin typeface="DM Sans"/>
              <a:ea typeface="Calibri"/>
              <a:cs typeface="Calibri"/>
            </a:endParaRPr>
          </a:p>
        </p:txBody>
      </p:sp>
      <p:sp>
        <p:nvSpPr>
          <p:cNvPr id="23" name="Shape 20"/>
          <p:cNvSpPr/>
          <p:nvPr/>
        </p:nvSpPr>
        <p:spPr>
          <a:xfrm>
            <a:off x="793790" y="6409253"/>
            <a:ext cx="7556421" cy="1085612"/>
          </a:xfrm>
          <a:prstGeom prst="roundRect">
            <a:avLst>
              <a:gd name="adj" fmla="val 6738"/>
            </a:avLst>
          </a:prstGeom>
          <a:solidFill>
            <a:srgbClr val="FFFDFA"/>
          </a:solidFill>
          <a:ln/>
        </p:spPr>
      </p:sp>
      <p:sp>
        <p:nvSpPr>
          <p:cNvPr id="24" name="Shape 21"/>
          <p:cNvSpPr/>
          <p:nvPr/>
        </p:nvSpPr>
        <p:spPr>
          <a:xfrm>
            <a:off x="793790" y="6394013"/>
            <a:ext cx="7556421" cy="60960"/>
          </a:xfrm>
          <a:prstGeom prst="roundRect">
            <a:avLst>
              <a:gd name="adj" fmla="val 101581"/>
            </a:avLst>
          </a:prstGeom>
          <a:solidFill>
            <a:srgbClr val="B88E23"/>
          </a:solidFill>
          <a:ln/>
        </p:spPr>
      </p:sp>
      <p:sp>
        <p:nvSpPr>
          <p:cNvPr id="25" name="Shape 22"/>
          <p:cNvSpPr/>
          <p:nvPr/>
        </p:nvSpPr>
        <p:spPr>
          <a:xfrm>
            <a:off x="4350901" y="6188154"/>
            <a:ext cx="442198" cy="442198"/>
          </a:xfrm>
          <a:prstGeom prst="roundRect">
            <a:avLst>
              <a:gd name="adj" fmla="val 206785"/>
            </a:avLst>
          </a:prstGeom>
          <a:solidFill>
            <a:srgbClr val="B88E23"/>
          </a:solidFill>
          <a:ln/>
        </p:spPr>
      </p:sp>
      <p:sp>
        <p:nvSpPr>
          <p:cNvPr id="26" name="Text 23"/>
          <p:cNvSpPr/>
          <p:nvPr/>
        </p:nvSpPr>
        <p:spPr>
          <a:xfrm>
            <a:off x="4483537" y="6298644"/>
            <a:ext cx="176808" cy="221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1350"/>
          </a:p>
        </p:txBody>
      </p:sp>
      <p:sp>
        <p:nvSpPr>
          <p:cNvPr id="27" name="Text 24"/>
          <p:cNvSpPr/>
          <p:nvPr/>
        </p:nvSpPr>
        <p:spPr>
          <a:xfrm>
            <a:off x="956429" y="6777752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00"/>
              </a:lnSpc>
            </a:pPr>
            <a:r>
              <a:rPr lang="en-US" sz="2000" b="1">
                <a:solidFill>
                  <a:srgbClr val="454240"/>
                </a:solidFill>
                <a:latin typeface="Libre Baskerville"/>
              </a:rPr>
              <a:t>ENUM </a:t>
            </a:r>
            <a:r>
              <a:rPr lang="en-US" b="1">
                <a:solidFill>
                  <a:srgbClr val="454240"/>
                </a:solidFill>
                <a:latin typeface="Libre Baskerville"/>
              </a:rPr>
              <a:t>Fields</a:t>
            </a:r>
            <a:endParaRPr lang="en-US" b="1">
              <a:latin typeface="Libre Baskerville"/>
              <a:ea typeface="Calibri"/>
              <a:cs typeface="Calibri"/>
            </a:endParaRPr>
          </a:p>
        </p:txBody>
      </p:sp>
      <p:sp>
        <p:nvSpPr>
          <p:cNvPr id="28" name="Text 25"/>
          <p:cNvSpPr/>
          <p:nvPr/>
        </p:nvSpPr>
        <p:spPr>
          <a:xfrm>
            <a:off x="956429" y="7096482"/>
            <a:ext cx="723114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Used to restrict values for better data </a:t>
            </a:r>
            <a:r>
              <a:rPr lang="en-US" b="1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validation</a:t>
            </a:r>
            <a:r>
              <a:rPr lang="en-US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 and </a:t>
            </a:r>
            <a:r>
              <a:rPr lang="en-US" b="1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integrity</a:t>
            </a:r>
            <a:r>
              <a:rPr lang="en-US">
                <a:solidFill>
                  <a:srgbClr val="454240"/>
                </a:solidFill>
                <a:latin typeface="DM Sans"/>
                <a:ea typeface="DM Sans" pitchFamily="34" charset="-122"/>
                <a:cs typeface="DM Sans" pitchFamily="34" charset="-120"/>
              </a:rPr>
              <a:t>.</a:t>
            </a:r>
            <a:endParaRPr lang="en-US">
              <a:latin typeface="DM Sans"/>
              <a:ea typeface="Calibri"/>
              <a:cs typeface="Calibri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F59DDA-847F-D068-9904-2AE940F6F965}"/>
              </a:ext>
            </a:extLst>
          </p:cNvPr>
          <p:cNvSpPr txBox="1"/>
          <p:nvPr/>
        </p:nvSpPr>
        <p:spPr>
          <a:xfrm>
            <a:off x="875050" y="1254859"/>
            <a:ext cx="7393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latin typeface="DM Sans" pitchFamily="2" charset="0"/>
              </a:rPr>
              <a:t>A well-structured database underpins the entire system, ensuring data </a:t>
            </a:r>
            <a:r>
              <a:rPr lang="en-GB" b="1">
                <a:latin typeface="DM Sans" pitchFamily="2" charset="0"/>
              </a:rPr>
              <a:t>integrity</a:t>
            </a:r>
            <a:r>
              <a:rPr lang="en-GB">
                <a:latin typeface="DM Sans" pitchFamily="2" charset="0"/>
              </a:rPr>
              <a:t> and efficient </a:t>
            </a:r>
            <a:r>
              <a:rPr lang="en-GB" b="1">
                <a:latin typeface="DM Sans" pitchFamily="2" charset="0"/>
              </a:rPr>
              <a:t>retrieval</a:t>
            </a:r>
            <a:r>
              <a:rPr lang="en-GB">
                <a:latin typeface="DM Sans" pitchFamily="2" charset="0"/>
              </a:rPr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879CB54-581C-D346-0BC8-C1564A574431}"/>
              </a:ext>
            </a:extLst>
          </p:cNvPr>
          <p:cNvSpPr txBox="1"/>
          <p:nvPr/>
        </p:nvSpPr>
        <p:spPr>
          <a:xfrm>
            <a:off x="875050" y="4138234"/>
            <a:ext cx="7556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latin typeface="DM Sans" pitchFamily="2" charset="0"/>
              </a:rPr>
              <a:t>One administrator can </a:t>
            </a:r>
            <a:r>
              <a:rPr lang="en-GB" b="1">
                <a:latin typeface="DM Sans" pitchFamily="2" charset="0"/>
              </a:rPr>
              <a:t>manage</a:t>
            </a:r>
            <a:r>
              <a:rPr lang="en-GB">
                <a:latin typeface="DM Sans" pitchFamily="2" charset="0"/>
              </a:rPr>
              <a:t> </a:t>
            </a:r>
            <a:r>
              <a:rPr lang="en-GB" b="1">
                <a:latin typeface="DM Sans" pitchFamily="2" charset="0"/>
              </a:rPr>
              <a:t>multiple</a:t>
            </a:r>
            <a:r>
              <a:rPr lang="en-GB">
                <a:latin typeface="DM Sans" pitchFamily="2" charset="0"/>
              </a:rPr>
              <a:t> items, and each item can </a:t>
            </a:r>
            <a:r>
              <a:rPr lang="en-GB" b="1">
                <a:latin typeface="DM Sans" pitchFamily="2" charset="0"/>
              </a:rPr>
              <a:t>receive multiple </a:t>
            </a:r>
            <a:r>
              <a:rPr lang="en-GB">
                <a:latin typeface="DM Sans" pitchFamily="2" charset="0"/>
              </a:rPr>
              <a:t>claims.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t="38687" b="39289"/>
          <a:stretch/>
        </p:blipFill>
        <p:spPr>
          <a:xfrm>
            <a:off x="0" y="0"/>
            <a:ext cx="14630399" cy="21481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381" y="2359581"/>
            <a:ext cx="5494853" cy="440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System Architecture Overview</a:t>
            </a:r>
            <a:endParaRPr lang="en-US" sz="2750"/>
          </a:p>
        </p:txBody>
      </p:sp>
      <p:sp>
        <p:nvSpPr>
          <p:cNvPr id="4" name="Text 1"/>
          <p:cNvSpPr/>
          <p:nvPr/>
        </p:nvSpPr>
        <p:spPr>
          <a:xfrm>
            <a:off x="759381" y="3011686"/>
            <a:ext cx="1311163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system follows a client-server model, ensuring a seamless flow of information.</a:t>
            </a:r>
            <a:endParaRPr lang="en-US" sz="160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81" y="3396020"/>
            <a:ext cx="6555819" cy="56411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00351" y="4101108"/>
            <a:ext cx="1762958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Browser</a:t>
            </a:r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900351" y="4406027"/>
            <a:ext cx="62738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 interface for interaction.</a:t>
            </a:r>
            <a:endParaRPr lang="en-US" sz="160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3396020"/>
            <a:ext cx="6555819" cy="56411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56170" y="4101108"/>
            <a:ext cx="1762958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PHP Backend</a:t>
            </a:r>
            <a:endParaRPr lang="en-US"/>
          </a:p>
        </p:txBody>
      </p:sp>
      <p:sp>
        <p:nvSpPr>
          <p:cNvPr id="10" name="Text 5"/>
          <p:cNvSpPr/>
          <p:nvPr/>
        </p:nvSpPr>
        <p:spPr>
          <a:xfrm>
            <a:off x="7456170" y="4406027"/>
            <a:ext cx="62738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Handles logic and data processing.</a:t>
            </a:r>
            <a:endParaRPr lang="en-US" sz="160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381" y="4772739"/>
            <a:ext cx="6555819" cy="56411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00351" y="5477828"/>
            <a:ext cx="1762958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MySQL Database</a:t>
            </a:r>
            <a:endParaRPr lang="en-US" sz="1600"/>
          </a:p>
        </p:txBody>
      </p:sp>
      <p:sp>
        <p:nvSpPr>
          <p:cNvPr id="13" name="Text 7"/>
          <p:cNvSpPr/>
          <p:nvPr/>
        </p:nvSpPr>
        <p:spPr>
          <a:xfrm>
            <a:off x="900351" y="5782747"/>
            <a:ext cx="62738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Stores all system data securely.</a:t>
            </a:r>
            <a:endParaRPr lang="en-US" sz="160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4772739"/>
            <a:ext cx="6555819" cy="56411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456170" y="5477828"/>
            <a:ext cx="1762958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Audit Logs</a:t>
            </a:r>
            <a:endParaRPr lang="en-US" sz="1600"/>
          </a:p>
        </p:txBody>
      </p:sp>
      <p:sp>
        <p:nvSpPr>
          <p:cNvPr id="16" name="Text 9"/>
          <p:cNvSpPr/>
          <p:nvPr/>
        </p:nvSpPr>
        <p:spPr>
          <a:xfrm>
            <a:off x="7456170" y="5782747"/>
            <a:ext cx="6273879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Records all significant actions.</a:t>
            </a:r>
            <a:endParaRPr lang="en-US" sz="1600"/>
          </a:p>
        </p:txBody>
      </p:sp>
      <p:sp>
        <p:nvSpPr>
          <p:cNvPr id="17" name="Text 10"/>
          <p:cNvSpPr/>
          <p:nvPr/>
        </p:nvSpPr>
        <p:spPr>
          <a:xfrm>
            <a:off x="759381" y="6449020"/>
            <a:ext cx="2083356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Frontend Technologies</a:t>
            </a:r>
            <a:endParaRPr lang="en-US"/>
          </a:p>
        </p:txBody>
      </p:sp>
      <p:sp>
        <p:nvSpPr>
          <p:cNvPr id="18" name="Text 11"/>
          <p:cNvSpPr/>
          <p:nvPr/>
        </p:nvSpPr>
        <p:spPr>
          <a:xfrm>
            <a:off x="759381" y="6810375"/>
            <a:ext cx="6383774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HTML for structure</a:t>
            </a:r>
            <a:endParaRPr lang="en-US" sz="1600"/>
          </a:p>
        </p:txBody>
      </p:sp>
      <p:sp>
        <p:nvSpPr>
          <p:cNvPr id="19" name="Text 12"/>
          <p:cNvSpPr/>
          <p:nvPr/>
        </p:nvSpPr>
        <p:spPr>
          <a:xfrm>
            <a:off x="759381" y="7085409"/>
            <a:ext cx="6383774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CSS for styling</a:t>
            </a:r>
            <a:endParaRPr lang="en-US" sz="1600"/>
          </a:p>
        </p:txBody>
      </p:sp>
      <p:sp>
        <p:nvSpPr>
          <p:cNvPr id="20" name="Text 13"/>
          <p:cNvSpPr/>
          <p:nvPr/>
        </p:nvSpPr>
        <p:spPr>
          <a:xfrm>
            <a:off x="759381" y="7360444"/>
            <a:ext cx="6383774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JavaScript for interactivity</a:t>
            </a:r>
            <a:endParaRPr lang="en-US" sz="1600"/>
          </a:p>
        </p:txBody>
      </p:sp>
      <p:sp>
        <p:nvSpPr>
          <p:cNvPr id="21" name="Text 14"/>
          <p:cNvSpPr/>
          <p:nvPr/>
        </p:nvSpPr>
        <p:spPr>
          <a:xfrm>
            <a:off x="7494865" y="6449020"/>
            <a:ext cx="1836658" cy="220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Backend &amp; Database</a:t>
            </a:r>
            <a:endParaRPr lang="en-US"/>
          </a:p>
        </p:txBody>
      </p:sp>
      <p:sp>
        <p:nvSpPr>
          <p:cNvPr id="22" name="Text 15"/>
          <p:cNvSpPr/>
          <p:nvPr/>
        </p:nvSpPr>
        <p:spPr>
          <a:xfrm>
            <a:off x="7494865" y="6810375"/>
            <a:ext cx="6383774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PHP with prepared statements for security</a:t>
            </a:r>
            <a:endParaRPr lang="en-US" sz="1600"/>
          </a:p>
        </p:txBody>
      </p:sp>
      <p:sp>
        <p:nvSpPr>
          <p:cNvPr id="23" name="Text 16"/>
          <p:cNvSpPr/>
          <p:nvPr/>
        </p:nvSpPr>
        <p:spPr>
          <a:xfrm>
            <a:off x="7494865" y="7085409"/>
            <a:ext cx="6383774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MySQL with triggers for data integrity</a:t>
            </a:r>
            <a:endParaRPr lang="en-US" sz="1600"/>
          </a:p>
        </p:txBody>
      </p:sp>
    </p:spTree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689" y="847249"/>
            <a:ext cx="7286030" cy="502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Intuitive Frontend Implementation</a:t>
            </a:r>
            <a:endParaRPr lang="en-US" sz="3150"/>
          </a:p>
        </p:txBody>
      </p:sp>
      <p:sp>
        <p:nvSpPr>
          <p:cNvPr id="3" name="Text 1"/>
          <p:cNvSpPr/>
          <p:nvPr/>
        </p:nvSpPr>
        <p:spPr>
          <a:xfrm>
            <a:off x="750689" y="1671638"/>
            <a:ext cx="13129022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Designed for ease of use, providing a clean and responsive experience for students and admins.</a:t>
            </a:r>
            <a:endParaRPr lang="en-US" sz="1250"/>
          </a:p>
        </p:txBody>
      </p:sp>
      <p:sp>
        <p:nvSpPr>
          <p:cNvPr id="5" name="Shape 2"/>
          <p:cNvSpPr/>
          <p:nvPr/>
        </p:nvSpPr>
        <p:spPr>
          <a:xfrm>
            <a:off x="7519035" y="2290882"/>
            <a:ext cx="361950" cy="361950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579400" y="2321064"/>
            <a:ext cx="241221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1900"/>
          </a:p>
        </p:txBody>
      </p:sp>
      <p:sp>
        <p:nvSpPr>
          <p:cNvPr id="7" name="Text 4"/>
          <p:cNvSpPr/>
          <p:nvPr/>
        </p:nvSpPr>
        <p:spPr>
          <a:xfrm>
            <a:off x="8041838" y="2346127"/>
            <a:ext cx="2010966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Modern UI</a:t>
            </a:r>
            <a:endParaRPr lang="en-US" sz="1550"/>
          </a:p>
        </p:txBody>
      </p:sp>
      <p:sp>
        <p:nvSpPr>
          <p:cNvPr id="8" name="Text 5"/>
          <p:cNvSpPr/>
          <p:nvPr/>
        </p:nvSpPr>
        <p:spPr>
          <a:xfrm>
            <a:off x="8041838" y="2758321"/>
            <a:ext cx="5845493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Sleek and contemporary design for an engaging user experience.</a:t>
            </a:r>
            <a:endParaRPr lang="en-US" sz="1250"/>
          </a:p>
        </p:txBody>
      </p:sp>
      <p:sp>
        <p:nvSpPr>
          <p:cNvPr id="9" name="Shape 6"/>
          <p:cNvSpPr/>
          <p:nvPr/>
        </p:nvSpPr>
        <p:spPr>
          <a:xfrm>
            <a:off x="7519035" y="3337322"/>
            <a:ext cx="361950" cy="361950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79400" y="3367504"/>
            <a:ext cx="241221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1900"/>
          </a:p>
        </p:txBody>
      </p:sp>
      <p:sp>
        <p:nvSpPr>
          <p:cNvPr id="11" name="Text 8"/>
          <p:cNvSpPr/>
          <p:nvPr/>
        </p:nvSpPr>
        <p:spPr>
          <a:xfrm>
            <a:off x="8041838" y="3392567"/>
            <a:ext cx="2010966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Modular CSS</a:t>
            </a:r>
            <a:endParaRPr lang="en-US" sz="1550"/>
          </a:p>
        </p:txBody>
      </p:sp>
      <p:sp>
        <p:nvSpPr>
          <p:cNvPr id="12" name="Text 9"/>
          <p:cNvSpPr/>
          <p:nvPr/>
        </p:nvSpPr>
        <p:spPr>
          <a:xfrm>
            <a:off x="8041838" y="3804761"/>
            <a:ext cx="5845493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Separate stylesheets for each page ensure maintainability and organization.</a:t>
            </a:r>
            <a:endParaRPr lang="en-US" sz="1250"/>
          </a:p>
        </p:txBody>
      </p:sp>
      <p:sp>
        <p:nvSpPr>
          <p:cNvPr id="13" name="Shape 10"/>
          <p:cNvSpPr/>
          <p:nvPr/>
        </p:nvSpPr>
        <p:spPr>
          <a:xfrm>
            <a:off x="7519035" y="4383762"/>
            <a:ext cx="361950" cy="361950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579400" y="4413945"/>
            <a:ext cx="241221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1900"/>
          </a:p>
        </p:txBody>
      </p:sp>
      <p:sp>
        <p:nvSpPr>
          <p:cNvPr id="15" name="Text 12"/>
          <p:cNvSpPr/>
          <p:nvPr/>
        </p:nvSpPr>
        <p:spPr>
          <a:xfrm>
            <a:off x="8041838" y="4439007"/>
            <a:ext cx="2010966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Dynamic Banner</a:t>
            </a:r>
            <a:endParaRPr lang="en-US" sz="1550"/>
          </a:p>
        </p:txBody>
      </p:sp>
      <p:sp>
        <p:nvSpPr>
          <p:cNvPr id="16" name="Text 13"/>
          <p:cNvSpPr/>
          <p:nvPr/>
        </p:nvSpPr>
        <p:spPr>
          <a:xfrm>
            <a:off x="8041838" y="4851202"/>
            <a:ext cx="5845493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 auto-scrolling banner highlights new or important lost items.</a:t>
            </a:r>
            <a:endParaRPr lang="en-US" sz="1250"/>
          </a:p>
        </p:txBody>
      </p:sp>
      <p:sp>
        <p:nvSpPr>
          <p:cNvPr id="17" name="Shape 14"/>
          <p:cNvSpPr/>
          <p:nvPr/>
        </p:nvSpPr>
        <p:spPr>
          <a:xfrm>
            <a:off x="7519035" y="5430203"/>
            <a:ext cx="361950" cy="361950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79400" y="5460385"/>
            <a:ext cx="241221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1900"/>
          </a:p>
        </p:txBody>
      </p:sp>
      <p:sp>
        <p:nvSpPr>
          <p:cNvPr id="19" name="Text 16"/>
          <p:cNvSpPr/>
          <p:nvPr/>
        </p:nvSpPr>
        <p:spPr>
          <a:xfrm>
            <a:off x="8041838" y="5485448"/>
            <a:ext cx="2010966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Responsive Cards</a:t>
            </a:r>
            <a:endParaRPr lang="en-US" sz="1550"/>
          </a:p>
        </p:txBody>
      </p:sp>
      <p:sp>
        <p:nvSpPr>
          <p:cNvPr id="20" name="Text 17"/>
          <p:cNvSpPr/>
          <p:nvPr/>
        </p:nvSpPr>
        <p:spPr>
          <a:xfrm>
            <a:off x="8041838" y="5897642"/>
            <a:ext cx="5845493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Items displayed in an adaptable card layout, perfect for any device.</a:t>
            </a:r>
            <a:endParaRPr lang="en-US" sz="1250"/>
          </a:p>
        </p:txBody>
      </p:sp>
      <p:sp>
        <p:nvSpPr>
          <p:cNvPr id="21" name="Shape 18"/>
          <p:cNvSpPr/>
          <p:nvPr/>
        </p:nvSpPr>
        <p:spPr>
          <a:xfrm>
            <a:off x="7519035" y="6476643"/>
            <a:ext cx="361950" cy="361950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579400" y="6506825"/>
            <a:ext cx="241221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9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1900"/>
          </a:p>
        </p:txBody>
      </p:sp>
      <p:sp>
        <p:nvSpPr>
          <p:cNvPr id="23" name="Text 20"/>
          <p:cNvSpPr/>
          <p:nvPr/>
        </p:nvSpPr>
        <p:spPr>
          <a:xfrm>
            <a:off x="8041838" y="6531888"/>
            <a:ext cx="2010966" cy="251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Clean Detail Pages</a:t>
            </a:r>
            <a:endParaRPr lang="en-US" sz="1550"/>
          </a:p>
        </p:txBody>
      </p:sp>
      <p:sp>
        <p:nvSpPr>
          <p:cNvPr id="24" name="Text 21"/>
          <p:cNvSpPr/>
          <p:nvPr/>
        </p:nvSpPr>
        <p:spPr>
          <a:xfrm>
            <a:off x="8041838" y="6944082"/>
            <a:ext cx="5845493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Dedicated pages for each item, presenting information clearly and concisely.</a:t>
            </a:r>
            <a:endParaRPr lang="en-US" sz="125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845377D-541B-6CDA-06E8-CD673DAC4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06" y="2652832"/>
            <a:ext cx="6180776" cy="4037349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01410" y="1171813"/>
            <a:ext cx="7287220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00"/>
              </a:lnSpc>
            </a:pPr>
            <a:r>
              <a:rPr lang="en-US" sz="4000" b="1">
                <a:latin typeface="Times New Roman" panose="02020603050405020304" pitchFamily="18" charset="0"/>
                <a:cs typeface="Times New Roman" panose="02020603050405020304" pitchFamily="18" charset="0"/>
              </a:rPr>
              <a:t>Case Study: Campus Lost &amp; Found</a:t>
            </a:r>
          </a:p>
          <a:p>
            <a:pPr marL="0" indent="0" algn="l">
              <a:lnSpc>
                <a:spcPts val="5000"/>
              </a:lnSpc>
              <a:buNone/>
            </a:pPr>
            <a:endParaRPr lang="en-US" sz="4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801410" y="2512695"/>
            <a:ext cx="7541181" cy="1176099"/>
          </a:xfrm>
          <a:prstGeom prst="roundRect">
            <a:avLst>
              <a:gd name="adj" fmla="val 7290"/>
            </a:avLst>
          </a:prstGeom>
          <a:solidFill>
            <a:srgbClr val="F7EDD4"/>
          </a:solidFill>
          <a:ln/>
        </p:spPr>
      </p:sp>
      <p:sp>
        <p:nvSpPr>
          <p:cNvPr id="7" name="Text 4"/>
          <p:cNvSpPr/>
          <p:nvPr/>
        </p:nvSpPr>
        <p:spPr>
          <a:xfrm>
            <a:off x="1005483" y="2716768"/>
            <a:ext cx="268831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Add Lost Item</a:t>
            </a:r>
          </a:p>
          <a:p>
            <a:pPr marL="0" indent="0" algn="l">
              <a:lnSpc>
                <a:spcPts val="2500"/>
              </a:lnSpc>
              <a:buNone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05483" y="3158014"/>
            <a:ext cx="71330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Quickly submit details and photos of what's missing.</a:t>
            </a:r>
          </a:p>
          <a:p>
            <a:pPr marL="0" indent="0" algn="l">
              <a:lnSpc>
                <a:spcPts val="2550"/>
              </a:lnSpc>
              <a:buNone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801410" y="3688794"/>
            <a:ext cx="7541181" cy="1176099"/>
          </a:xfrm>
          <a:prstGeom prst="rect">
            <a:avLst/>
          </a:prstGeom>
          <a:solidFill>
            <a:srgbClr val="F7EDD4"/>
          </a:solidFill>
          <a:ln/>
        </p:spPr>
      </p:sp>
      <p:sp>
        <p:nvSpPr>
          <p:cNvPr id="10" name="Shape 7"/>
          <p:cNvSpPr/>
          <p:nvPr/>
        </p:nvSpPr>
        <p:spPr>
          <a:xfrm>
            <a:off x="801410" y="3688794"/>
            <a:ext cx="7541181" cy="22860"/>
          </a:xfrm>
          <a:prstGeom prst="roundRect">
            <a:avLst>
              <a:gd name="adj" fmla="val 375070"/>
            </a:avLst>
          </a:prstGeom>
          <a:solidFill>
            <a:srgbClr val="DDD3BA"/>
          </a:solidFill>
          <a:ln/>
        </p:spPr>
      </p:sp>
      <p:sp>
        <p:nvSpPr>
          <p:cNvPr id="11" name="Text 8"/>
          <p:cNvSpPr/>
          <p:nvPr/>
        </p:nvSpPr>
        <p:spPr>
          <a:xfrm>
            <a:off x="1005483" y="3892868"/>
            <a:ext cx="349198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Search Found Items</a:t>
            </a:r>
          </a:p>
          <a:p>
            <a:pPr marL="0" indent="0" algn="l">
              <a:lnSpc>
                <a:spcPts val="2500"/>
              </a:lnSpc>
              <a:buNone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05483" y="4334113"/>
            <a:ext cx="71330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Browse reported found items and request for claim.</a:t>
            </a:r>
          </a:p>
          <a:p>
            <a:pPr marL="0" indent="0" algn="l">
              <a:lnSpc>
                <a:spcPts val="2550"/>
              </a:lnSpc>
              <a:buNone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801410" y="4864894"/>
            <a:ext cx="7541181" cy="1176099"/>
          </a:xfrm>
          <a:prstGeom prst="rect">
            <a:avLst/>
          </a:prstGeom>
          <a:solidFill>
            <a:srgbClr val="F7EDD4"/>
          </a:solidFill>
          <a:ln/>
        </p:spPr>
      </p:sp>
      <p:sp>
        <p:nvSpPr>
          <p:cNvPr id="14" name="Shape 11"/>
          <p:cNvSpPr/>
          <p:nvPr/>
        </p:nvSpPr>
        <p:spPr>
          <a:xfrm>
            <a:off x="801410" y="4864894"/>
            <a:ext cx="7541181" cy="22860"/>
          </a:xfrm>
          <a:prstGeom prst="roundRect">
            <a:avLst>
              <a:gd name="adj" fmla="val 375070"/>
            </a:avLst>
          </a:prstGeom>
          <a:solidFill>
            <a:srgbClr val="DDD3BA"/>
          </a:solidFill>
          <a:ln/>
        </p:spPr>
      </p:sp>
      <p:sp>
        <p:nvSpPr>
          <p:cNvPr id="15" name="Text 12"/>
          <p:cNvSpPr/>
          <p:nvPr/>
        </p:nvSpPr>
        <p:spPr>
          <a:xfrm>
            <a:off x="1005483" y="506896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Reclaim with Safe Handover</a:t>
            </a:r>
          </a:p>
          <a:p>
            <a:pPr marL="0" indent="0" algn="l">
              <a:lnSpc>
                <a:spcPts val="2500"/>
              </a:lnSpc>
              <a:buNone/>
            </a:pP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005483" y="5510213"/>
            <a:ext cx="71330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Securely retrieve your item with verified identity.</a:t>
            </a:r>
          </a:p>
          <a:p>
            <a:pPr marL="0" indent="0" algn="l">
              <a:lnSpc>
                <a:spcPts val="2550"/>
              </a:lnSpc>
              <a:buNone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801410" y="6040993"/>
            <a:ext cx="7541181" cy="22860"/>
          </a:xfrm>
          <a:prstGeom prst="roundRect">
            <a:avLst>
              <a:gd name="adj" fmla="val 375070"/>
            </a:avLst>
          </a:prstGeom>
          <a:solidFill>
            <a:srgbClr val="DDD3BA"/>
          </a:solidFill>
          <a:ln/>
        </p:spPr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EE3005E-2388-8ED7-6DD7-BF21FA7DFC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40"/>
          <a:stretch>
            <a:fillRect/>
          </a:stretch>
        </p:blipFill>
        <p:spPr bwMode="auto">
          <a:xfrm>
            <a:off x="9251553" y="-4802"/>
            <a:ext cx="5378847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51403"/>
            <a:ext cx="679501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Streamlined Claim Workflow</a:t>
            </a:r>
            <a:endParaRPr lang="en-US" sz="3550"/>
          </a:p>
        </p:txBody>
      </p:sp>
      <p:sp>
        <p:nvSpPr>
          <p:cNvPr id="4" name="Text 1"/>
          <p:cNvSpPr/>
          <p:nvPr/>
        </p:nvSpPr>
        <p:spPr>
          <a:xfrm>
            <a:off x="793790" y="1590556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clear and efficient process for students to reclaim their lost items.</a:t>
            </a:r>
            <a:endParaRPr lang="en-US" sz="140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084903"/>
            <a:ext cx="544354" cy="11430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19595" y="2266355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Views Item</a:t>
            </a:r>
            <a:endParaRPr lang="en-US" sz="1750"/>
          </a:p>
        </p:txBody>
      </p:sp>
      <p:sp>
        <p:nvSpPr>
          <p:cNvPr id="7" name="Text 3"/>
          <p:cNvSpPr/>
          <p:nvPr/>
        </p:nvSpPr>
        <p:spPr>
          <a:xfrm>
            <a:off x="1519595" y="2658666"/>
            <a:ext cx="683061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Students browse the available lost items on the portal.</a:t>
            </a:r>
            <a:endParaRPr lang="en-US" sz="1400"/>
          </a:p>
        </p:txBody>
      </p:sp>
      <p:sp>
        <p:nvSpPr>
          <p:cNvPr id="9" name="Text 4"/>
          <p:cNvSpPr/>
          <p:nvPr/>
        </p:nvSpPr>
        <p:spPr>
          <a:xfrm>
            <a:off x="1791772" y="3536513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Submits Claim</a:t>
            </a:r>
            <a:endParaRPr lang="en-US" sz="1750"/>
          </a:p>
        </p:txBody>
      </p:sp>
      <p:sp>
        <p:nvSpPr>
          <p:cNvPr id="10" name="Text 5"/>
          <p:cNvSpPr/>
          <p:nvPr/>
        </p:nvSpPr>
        <p:spPr>
          <a:xfrm>
            <a:off x="1791772" y="3928824"/>
            <a:ext cx="6558439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user files a claim, optionally providing proof of ownership (e.g., photos, detailed description).</a:t>
            </a:r>
            <a:endParaRPr lang="en-US" sz="140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143" y="4751506"/>
            <a:ext cx="544354" cy="114300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063948" y="5053727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Admin Reviews</a:t>
            </a:r>
            <a:endParaRPr lang="en-US" sz="1750"/>
          </a:p>
        </p:txBody>
      </p:sp>
      <p:sp>
        <p:nvSpPr>
          <p:cNvPr id="13" name="Text 7"/>
          <p:cNvSpPr/>
          <p:nvPr/>
        </p:nvSpPr>
        <p:spPr>
          <a:xfrm>
            <a:off x="2063948" y="5446038"/>
            <a:ext cx="628626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 administrator carefully evaluates the submitted claim and proof.</a:t>
            </a:r>
            <a:endParaRPr lang="en-US" sz="1400"/>
          </a:p>
        </p:txBody>
      </p:sp>
      <p:sp>
        <p:nvSpPr>
          <p:cNvPr id="15" name="Text 8"/>
          <p:cNvSpPr/>
          <p:nvPr/>
        </p:nvSpPr>
        <p:spPr>
          <a:xfrm>
            <a:off x="2336125" y="6323886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Action &amp; Log</a:t>
            </a:r>
            <a:endParaRPr lang="en-US" sz="1750"/>
          </a:p>
        </p:txBody>
      </p:sp>
      <p:sp>
        <p:nvSpPr>
          <p:cNvPr id="16" name="Text 9"/>
          <p:cNvSpPr/>
          <p:nvPr/>
        </p:nvSpPr>
        <p:spPr>
          <a:xfrm>
            <a:off x="2336125" y="6716197"/>
            <a:ext cx="6014085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admin approves or rejects the claim, with the action automatically logged for transparency.</a:t>
            </a:r>
            <a:endParaRPr lang="en-US" sz="1400"/>
          </a:p>
        </p:txBody>
      </p:sp>
      <p:pic>
        <p:nvPicPr>
          <p:cNvPr id="17" name="Image 3" descr="preencoded.png">
            <a:extLst>
              <a:ext uri="{FF2B5EF4-FFF2-40B4-BE49-F238E27FC236}">
                <a16:creationId xmlns:a16="http://schemas.microsoft.com/office/drawing/2014/main" id="{8F3C5AFE-1152-10B7-04AE-17C0ACAF1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924" y="6131732"/>
            <a:ext cx="544354" cy="1143000"/>
          </a:xfrm>
          <a:prstGeom prst="rect">
            <a:avLst/>
          </a:prstGeom>
        </p:spPr>
      </p:pic>
      <p:pic>
        <p:nvPicPr>
          <p:cNvPr id="18" name="Image 3" descr="preencoded.png">
            <a:extLst>
              <a:ext uri="{FF2B5EF4-FFF2-40B4-BE49-F238E27FC236}">
                <a16:creationId xmlns:a16="http://schemas.microsoft.com/office/drawing/2014/main" id="{DDB118EF-168E-18BD-9677-D9776FAED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098" y="3354027"/>
            <a:ext cx="544354" cy="1143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C6C01A4-F800-9565-B8A6-C98A08B75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998" y="4156608"/>
            <a:ext cx="5486401" cy="40729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B2E7C48-0B30-B009-0ED6-5D2E060DC4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3998" y="5832"/>
            <a:ext cx="5486402" cy="4150776"/>
          </a:xfrm>
          <a:prstGeom prst="rect">
            <a:avLst/>
          </a:prstGeom>
        </p:spPr>
      </p:pic>
      <p:sp>
        <p:nvSpPr>
          <p:cNvPr id="25" name="Arrow: Down 24">
            <a:extLst>
              <a:ext uri="{FF2B5EF4-FFF2-40B4-BE49-F238E27FC236}">
                <a16:creationId xmlns:a16="http://schemas.microsoft.com/office/drawing/2014/main" id="{B70317B8-9DAC-ABB5-FCBD-A94DED963E8A}"/>
              </a:ext>
            </a:extLst>
          </p:cNvPr>
          <p:cNvSpPr/>
          <p:nvPr/>
        </p:nvSpPr>
        <p:spPr>
          <a:xfrm>
            <a:off x="11530694" y="3524236"/>
            <a:ext cx="550984" cy="802581"/>
          </a:xfrm>
          <a:prstGeom prst="downArrow">
            <a:avLst/>
          </a:prstGeom>
          <a:solidFill>
            <a:srgbClr val="38A169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med">
    <p:pull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956" y="621030"/>
            <a:ext cx="5977890" cy="562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Automated Audit Logging</a:t>
            </a:r>
            <a:endParaRPr lang="en-US" sz="3500"/>
          </a:p>
        </p:txBody>
      </p:sp>
      <p:sp>
        <p:nvSpPr>
          <p:cNvPr id="3" name="Text 1"/>
          <p:cNvSpPr/>
          <p:nvPr/>
        </p:nvSpPr>
        <p:spPr>
          <a:xfrm>
            <a:off x="787956" y="1544002"/>
            <a:ext cx="13054489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Ensuring transparency and accountability for every administrative action.</a:t>
            </a:r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87956" y="2237184"/>
            <a:ext cx="7656909" cy="1162883"/>
          </a:xfrm>
          <a:prstGeom prst="roundRect">
            <a:avLst>
              <a:gd name="adj" fmla="val 9436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5096" y="2237184"/>
            <a:ext cx="91440" cy="1162883"/>
          </a:xfrm>
          <a:prstGeom prst="roundRect">
            <a:avLst>
              <a:gd name="adj" fmla="val 82736"/>
            </a:avLst>
          </a:prstGeom>
          <a:solidFill>
            <a:srgbClr val="B88E23"/>
          </a:solidFill>
          <a:ln/>
        </p:spPr>
      </p:sp>
      <p:sp>
        <p:nvSpPr>
          <p:cNvPr id="6" name="Text 4"/>
          <p:cNvSpPr/>
          <p:nvPr/>
        </p:nvSpPr>
        <p:spPr>
          <a:xfrm>
            <a:off x="1059418" y="2440067"/>
            <a:ext cx="2251591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MySQL Triggers</a:t>
            </a:r>
            <a:endParaRPr lang="en-US" sz="2000"/>
          </a:p>
        </p:txBody>
      </p:sp>
      <p:sp>
        <p:nvSpPr>
          <p:cNvPr id="7" name="Text 5"/>
          <p:cNvSpPr/>
          <p:nvPr/>
        </p:nvSpPr>
        <p:spPr>
          <a:xfrm>
            <a:off x="1059418" y="2901434"/>
            <a:ext cx="7182564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Automatically records </a:t>
            </a:r>
            <a:r>
              <a:rPr lang="en-US" sz="1600">
                <a:solidFill>
                  <a:srgbClr val="454240"/>
                </a:solidFill>
                <a:highlight>
                  <a:srgbClr val="F2F0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INSERT</a:t>
            </a: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, </a:t>
            </a:r>
            <a:r>
              <a:rPr lang="en-US" sz="1600">
                <a:solidFill>
                  <a:srgbClr val="454240"/>
                </a:solidFill>
                <a:highlight>
                  <a:srgbClr val="F2F0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UPDATE</a:t>
            </a: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, and </a:t>
            </a:r>
            <a:r>
              <a:rPr lang="en-US" sz="1600">
                <a:solidFill>
                  <a:srgbClr val="454240"/>
                </a:solidFill>
                <a:highlight>
                  <a:srgbClr val="F2F0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DELETE</a:t>
            </a: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operations.</a:t>
            </a:r>
            <a:endParaRPr lang="en-US" sz="1600"/>
          </a:p>
        </p:txBody>
      </p:sp>
      <p:sp>
        <p:nvSpPr>
          <p:cNvPr id="8" name="Shape 6"/>
          <p:cNvSpPr/>
          <p:nvPr/>
        </p:nvSpPr>
        <p:spPr>
          <a:xfrm>
            <a:off x="787956" y="3580090"/>
            <a:ext cx="7656909" cy="1155263"/>
          </a:xfrm>
          <a:prstGeom prst="roundRect">
            <a:avLst>
              <a:gd name="adj" fmla="val 9498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65096" y="3580090"/>
            <a:ext cx="91440" cy="1155263"/>
          </a:xfrm>
          <a:prstGeom prst="roundRect">
            <a:avLst>
              <a:gd name="adj" fmla="val 82736"/>
            </a:avLst>
          </a:prstGeom>
          <a:solidFill>
            <a:srgbClr val="B88E23"/>
          </a:solidFill>
          <a:ln/>
        </p:spPr>
      </p:sp>
      <p:sp>
        <p:nvSpPr>
          <p:cNvPr id="10" name="Text 8"/>
          <p:cNvSpPr/>
          <p:nvPr/>
        </p:nvSpPr>
        <p:spPr>
          <a:xfrm>
            <a:off x="1059418" y="3782973"/>
            <a:ext cx="2251591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Track All Actions</a:t>
            </a:r>
            <a:endParaRPr lang="en-US" sz="2000"/>
          </a:p>
        </p:txBody>
      </p:sp>
      <p:sp>
        <p:nvSpPr>
          <p:cNvPr id="11" name="Text 9"/>
          <p:cNvSpPr/>
          <p:nvPr/>
        </p:nvSpPr>
        <p:spPr>
          <a:xfrm>
            <a:off x="1059418" y="4244340"/>
            <a:ext cx="718256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Every administrative modification to the database is carefully recorded.</a:t>
            </a:r>
            <a:endParaRPr lang="en-US" sz="1600"/>
          </a:p>
        </p:txBody>
      </p:sp>
      <p:sp>
        <p:nvSpPr>
          <p:cNvPr id="12" name="Shape 10"/>
          <p:cNvSpPr/>
          <p:nvPr/>
        </p:nvSpPr>
        <p:spPr>
          <a:xfrm>
            <a:off x="787956" y="4915376"/>
            <a:ext cx="7656909" cy="1155263"/>
          </a:xfrm>
          <a:prstGeom prst="roundRect">
            <a:avLst>
              <a:gd name="adj" fmla="val 9498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5096" y="4915376"/>
            <a:ext cx="91440" cy="1155263"/>
          </a:xfrm>
          <a:prstGeom prst="roundRect">
            <a:avLst>
              <a:gd name="adj" fmla="val 82736"/>
            </a:avLst>
          </a:prstGeom>
          <a:solidFill>
            <a:srgbClr val="B88E23"/>
          </a:solidFill>
          <a:ln/>
        </p:spPr>
      </p:sp>
      <p:sp>
        <p:nvSpPr>
          <p:cNvPr id="14" name="Text 12"/>
          <p:cNvSpPr/>
          <p:nvPr/>
        </p:nvSpPr>
        <p:spPr>
          <a:xfrm>
            <a:off x="1059418" y="5118259"/>
            <a:ext cx="2251591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Accountability</a:t>
            </a:r>
            <a:endParaRPr lang="en-US" sz="2000"/>
          </a:p>
        </p:txBody>
      </p:sp>
      <p:sp>
        <p:nvSpPr>
          <p:cNvPr id="15" name="Text 13"/>
          <p:cNvSpPr/>
          <p:nvPr/>
        </p:nvSpPr>
        <p:spPr>
          <a:xfrm>
            <a:off x="1059418" y="5579626"/>
            <a:ext cx="718256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/>
              <a:t>Ensures all data changes are properly recorded for better accountability.</a:t>
            </a:r>
          </a:p>
        </p:txBody>
      </p:sp>
      <p:sp>
        <p:nvSpPr>
          <p:cNvPr id="16" name="Shape 14"/>
          <p:cNvSpPr/>
          <p:nvPr/>
        </p:nvSpPr>
        <p:spPr>
          <a:xfrm>
            <a:off x="787956" y="6250662"/>
            <a:ext cx="7656909" cy="1155263"/>
          </a:xfrm>
          <a:prstGeom prst="roundRect">
            <a:avLst>
              <a:gd name="adj" fmla="val 9498"/>
            </a:avLst>
          </a:prstGeom>
          <a:solidFill>
            <a:srgbClr val="FFFDFA"/>
          </a:solidFill>
          <a:ln w="22860">
            <a:solidFill>
              <a:srgbClr val="DDD3BA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65096" y="6250662"/>
            <a:ext cx="91440" cy="1155263"/>
          </a:xfrm>
          <a:prstGeom prst="roundRect">
            <a:avLst>
              <a:gd name="adj" fmla="val 82736"/>
            </a:avLst>
          </a:prstGeom>
          <a:solidFill>
            <a:srgbClr val="B88E23"/>
          </a:solidFill>
          <a:ln/>
        </p:spPr>
      </p:sp>
      <p:sp>
        <p:nvSpPr>
          <p:cNvPr id="18" name="Text 16"/>
          <p:cNvSpPr/>
          <p:nvPr/>
        </p:nvSpPr>
        <p:spPr>
          <a:xfrm>
            <a:off x="1059418" y="6453545"/>
            <a:ext cx="2251591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Transparency</a:t>
            </a:r>
            <a:endParaRPr lang="en-US" sz="2000"/>
          </a:p>
        </p:txBody>
      </p:sp>
      <p:sp>
        <p:nvSpPr>
          <p:cNvPr id="19" name="Text 17"/>
          <p:cNvSpPr/>
          <p:nvPr/>
        </p:nvSpPr>
        <p:spPr>
          <a:xfrm>
            <a:off x="1059418" y="6914912"/>
            <a:ext cx="718256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/>
              <a:t>Creates transparent proof of activities, which builds user confidence.</a:t>
            </a:r>
          </a:p>
        </p:txBody>
      </p:sp>
      <p:pic>
        <p:nvPicPr>
          <p:cNvPr id="20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891826" y="2237184"/>
            <a:ext cx="3966448" cy="396644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10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revision>1</cp:revision>
  <cp:lastPrinted>1601-01-01T00:00:00Z</cp:lastPrinted>
  <dcterms:created xsi:type="dcterms:W3CDTF">2025-12-03T08:51:32Z</dcterms:created>
  <dcterms:modified xsi:type="dcterms:W3CDTF">2025-12-05T09:49:56Z</dcterms:modified>
</cp:coreProperties>
</file>

<file path=docProps/thumbnail.jpeg>
</file>